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4" r:id="rId6"/>
    <p:sldId id="260" r:id="rId7"/>
    <p:sldId id="261" r:id="rId8"/>
    <p:sldId id="262" r:id="rId9"/>
    <p:sldId id="265" r:id="rId10"/>
    <p:sldId id="263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EB44C"/>
    <a:srgbClr val="FFD653"/>
    <a:srgbClr val="BD3555"/>
    <a:srgbClr val="582A04"/>
    <a:srgbClr val="FDF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20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392088"/>
              </p:ext>
            </p:extLst>
          </p:nvPr>
        </p:nvGraphicFramePr>
        <p:xfrm>
          <a:off x="539552" y="836712"/>
          <a:ext cx="8229600" cy="576064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МАУ ДО «Детская школа искусств Пермского муниципального округа» Пермского </a:t>
                      </a:r>
                      <a:r>
                        <a:rPr lang="ru-RU" sz="18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края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7584" y="1827064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«О царской семье замолвим мы слово»</a:t>
            </a:r>
            <a:endParaRPr lang="ru-RU" sz="7200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530120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преподавателей: Пойловой Т.И., Вепревой И.В.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09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-22695" y="0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331" t="23750" r="3981" b="10101"/>
          <a:stretch/>
        </p:blipFill>
        <p:spPr>
          <a:xfrm>
            <a:off x="5724128" y="153092"/>
            <a:ext cx="3140922" cy="44731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28" t="27951" r="13064" b="12201"/>
          <a:stretch/>
        </p:blipFill>
        <p:spPr>
          <a:xfrm>
            <a:off x="84993" y="3646748"/>
            <a:ext cx="5581256" cy="30970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43" t="17451" r="13743" b="2750"/>
          <a:stretch/>
        </p:blipFill>
        <p:spPr>
          <a:xfrm rot="16200000">
            <a:off x="1163673" y="-723519"/>
            <a:ext cx="3399536" cy="51125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42336" y="4740504"/>
            <a:ext cx="3477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582A04"/>
                </a:solidFill>
                <a:latin typeface="Monotype Corsiva" panose="03010101010201010101" pitchFamily="66" charset="0"/>
              </a:rPr>
              <a:t>Царь Николай </a:t>
            </a:r>
            <a:r>
              <a:rPr lang="en-US" sz="4000" b="1" dirty="0" smtClean="0">
                <a:solidFill>
                  <a:srgbClr val="582A04"/>
                </a:solidFill>
                <a:latin typeface="Monotype Corsiva" panose="03010101010201010101" pitchFamily="66" charset="0"/>
              </a:rPr>
              <a:t>II</a:t>
            </a:r>
            <a:r>
              <a:rPr lang="ru-RU" sz="4000" b="1" dirty="0" smtClean="0">
                <a:solidFill>
                  <a:srgbClr val="582A04"/>
                </a:solidFill>
                <a:latin typeface="Monotype Corsiva" panose="03010101010201010101" pitchFamily="66" charset="0"/>
              </a:rPr>
              <a:t> и Алексей </a:t>
            </a:r>
          </a:p>
          <a:p>
            <a:pPr algn="ctr"/>
            <a:r>
              <a:rPr lang="ru-RU" sz="4000" b="1" dirty="0" smtClean="0">
                <a:solidFill>
                  <a:srgbClr val="582A04"/>
                </a:solidFill>
                <a:latin typeface="Monotype Corsiva" panose="03010101010201010101" pitchFamily="66" charset="0"/>
              </a:rPr>
              <a:t>на войне</a:t>
            </a:r>
            <a:endParaRPr lang="ru-RU" sz="4000" b="1" dirty="0">
              <a:solidFill>
                <a:srgbClr val="582A04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9472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r="1555" b="5941"/>
          <a:stretch/>
        </p:blipFill>
        <p:spPr bwMode="auto">
          <a:xfrm>
            <a:off x="-9500" y="16979"/>
            <a:ext cx="9153500" cy="684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" t="29000" r="984" b="6950"/>
          <a:stretch/>
        </p:blipFill>
        <p:spPr>
          <a:xfrm>
            <a:off x="66750" y="260648"/>
            <a:ext cx="9001000" cy="43924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139" y="4786072"/>
            <a:ext cx="8744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BD3555"/>
                </a:solidFill>
                <a:latin typeface="Monotype Corsiva" panose="03010101010201010101" pitchFamily="66" charset="0"/>
              </a:rPr>
              <a:t>Лазарет Её Императорского Величества Государыни императрицы </a:t>
            </a:r>
          </a:p>
          <a:p>
            <a:pPr algn="ctr"/>
            <a:r>
              <a:rPr lang="ru-RU" sz="4000" b="1" dirty="0" smtClean="0">
                <a:solidFill>
                  <a:srgbClr val="BD3555"/>
                </a:solidFill>
                <a:latin typeface="Monotype Corsiva" panose="03010101010201010101" pitchFamily="66" charset="0"/>
              </a:rPr>
              <a:t>Александры Фёдоровны</a:t>
            </a:r>
            <a:endParaRPr lang="ru-RU" sz="4000" b="1" dirty="0">
              <a:solidFill>
                <a:srgbClr val="BD3555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0047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0" y="16979"/>
            <a:ext cx="9144000" cy="684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1" t="17927" r="4850" b="22110"/>
          <a:stretch/>
        </p:blipFill>
        <p:spPr>
          <a:xfrm rot="16200000">
            <a:off x="-1476673" y="1889316"/>
            <a:ext cx="6408715" cy="30963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01" t="16005" r="20601" b="4937"/>
          <a:stretch/>
        </p:blipFill>
        <p:spPr>
          <a:xfrm rot="16200000">
            <a:off x="4783523" y="3293551"/>
            <a:ext cx="2804450" cy="41241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37" t="19551" r="984" b="16401"/>
          <a:stretch/>
        </p:blipFill>
        <p:spPr>
          <a:xfrm>
            <a:off x="3336580" y="45703"/>
            <a:ext cx="5746698" cy="29091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5858" y="2863116"/>
            <a:ext cx="5807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Работа императрицы </a:t>
            </a:r>
          </a:p>
          <a:p>
            <a:pPr algn="ctr"/>
            <a:r>
              <a:rPr lang="ru-RU" sz="3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 её дочерей в госпитале</a:t>
            </a:r>
            <a:endParaRPr lang="ru-RU" sz="35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84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-22695" y="0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s://i.pinimg.com/originals/2b/a3/9b/2ba39b573b9748c7d2e2bc9b656c5af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4" r="34021" b="1787"/>
          <a:stretch/>
        </p:blipFill>
        <p:spPr bwMode="auto">
          <a:xfrm>
            <a:off x="108361" y="116632"/>
            <a:ext cx="3312368" cy="660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mf.b37mrtl.ru/rbthmedia/images/2022.06/original/62b1d975ff0fe946c752582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7" r="25617"/>
          <a:stretch/>
        </p:blipFill>
        <p:spPr bwMode="auto">
          <a:xfrm>
            <a:off x="3551785" y="849034"/>
            <a:ext cx="2855850" cy="3595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i.pinimg.com/736x/18/88/00/1888005b33cb0c51acd7c85b0165880a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00" r="4000"/>
          <a:stretch/>
        </p:blipFill>
        <p:spPr bwMode="auto">
          <a:xfrm>
            <a:off x="5899138" y="3060700"/>
            <a:ext cx="3156044" cy="366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60448" y="190004"/>
            <a:ext cx="28855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Музицирование императрицы Александры Фёдоровны </a:t>
            </a:r>
            <a:endParaRPr lang="ru-RU" sz="36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370" name="Picture 10" descr="https://bumper-stickers.ru/45260-thickbox_default/zolotistyy-uzor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1693" y="4744798"/>
            <a:ext cx="1816769" cy="181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764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-22695" y="0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i.pinimg.com/originals/82/f0/a7/82f0a72271cacb4c47766d0bad8d553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4" r="1483"/>
          <a:stretch/>
        </p:blipFill>
        <p:spPr bwMode="auto">
          <a:xfrm>
            <a:off x="183720" y="548680"/>
            <a:ext cx="417225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Корнет‐а‐пистон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933" y="3657751"/>
            <a:ext cx="4176464" cy="3077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139952" y="546820"/>
            <a:ext cx="46898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Корнет-а-пистон</a:t>
            </a:r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–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  <a:latin typeface="Monotype Corsiva" panose="03010101010201010101" pitchFamily="66" charset="0"/>
              </a:rPr>
              <a:t>д</a:t>
            </a:r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уховой инструмент на котором играл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 детстве царь</a:t>
            </a:r>
            <a:endParaRPr lang="ru-RU" sz="4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7229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-22696" y="25156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s://images.vfl.ru/ii/1606918809/572c0a86/32523967_m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799" r="2615"/>
          <a:stretch/>
        </p:blipFill>
        <p:spPr bwMode="auto">
          <a:xfrm>
            <a:off x="3563888" y="332656"/>
            <a:ext cx="2808312" cy="279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img-fotki.yandex.ru/get/236311/374871492.1c7/0_1fe00e_b472213c_ori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25"/>
          <a:stretch/>
        </p:blipFill>
        <p:spPr bwMode="auto">
          <a:xfrm>
            <a:off x="5508104" y="3573016"/>
            <a:ext cx="339749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webpulse.imgsmail.ru/imgpreview?mb=webpulse&amp;key=pulse_cabinet-image-d05aa15b-b5fb-4526-b89f-b1f76fcdb62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12" y="3068960"/>
            <a:ext cx="330612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6612" y="257208"/>
            <a:ext cx="26201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Великая княжна Ольга Николаевна</a:t>
            </a:r>
            <a:endParaRPr lang="ru-RU" sz="4000" b="1" dirty="0">
              <a:solidFill>
                <a:srgbClr val="FFC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" name="Picture 12" descr="https://i.pinimg.com/originals/e4/26/6b/e4266bf2561bae1be9c937bf775ec9a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476644">
            <a:off x="7286689" y="1119217"/>
            <a:ext cx="1236228" cy="227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7014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0" y="9748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Девочка в юбочке по центру - Цесаревич Алексей  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10" r="23038"/>
          <a:stretch/>
        </p:blipFill>
        <p:spPr bwMode="auto">
          <a:xfrm>
            <a:off x="179512" y="116632"/>
            <a:ext cx="376692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16" descr="http://museum.ru/imgB.asp?12131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31" t="9236" r="24042"/>
          <a:stretch/>
        </p:blipFill>
        <p:spPr bwMode="auto">
          <a:xfrm>
            <a:off x="6554439" y="3356992"/>
            <a:ext cx="2501357" cy="339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6" name="Picture 18" descr="https://i.pinimg.com/736x/75/98/82/75988213b484499702b12eaac0a79caf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11" t="11689" r="7823" b="6541"/>
          <a:stretch/>
        </p:blipFill>
        <p:spPr bwMode="auto">
          <a:xfrm>
            <a:off x="852875" y="3888284"/>
            <a:ext cx="2504117" cy="286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43424" y="216049"/>
            <a:ext cx="556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Музыкальные увлечения юного цесаревича 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Алексея</a:t>
            </a:r>
            <a:endParaRPr lang="ru-RU" sz="40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2308" name="Picture 20" descr="https://static.auction.ru/offer_images/rd48/2020/08/04/08/big/2/2KgV3VA8P9x/3099757_carevich_aleksej_syn_nikolaja_2_s_rozhkom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713" t="8167" r="13391" b="9145"/>
          <a:stretch/>
        </p:blipFill>
        <p:spPr bwMode="auto">
          <a:xfrm>
            <a:off x="4101984" y="2180193"/>
            <a:ext cx="2296902" cy="372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0768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-22695" y="0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24" t="19551" r="24701" b="10100"/>
          <a:stretch/>
        </p:blipFill>
        <p:spPr>
          <a:xfrm>
            <a:off x="323528" y="3526753"/>
            <a:ext cx="3888432" cy="3132815"/>
          </a:xfrm>
          <a:prstGeom prst="rect">
            <a:avLst/>
          </a:prstGeom>
        </p:spPr>
      </p:pic>
      <p:pic>
        <p:nvPicPr>
          <p:cNvPr id="11266" name="Picture 2" descr="https://ss.metronews.ru/userfiles/materials/123/1232749/858x540_e37edb7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8213"/>
            <a:ext cx="5196185" cy="327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681" t="17451" r="8100" b="2751"/>
          <a:stretch/>
        </p:blipFill>
        <p:spPr>
          <a:xfrm>
            <a:off x="4427611" y="3532698"/>
            <a:ext cx="4392488" cy="32098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22800" y="365966"/>
            <a:ext cx="34918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Ссылка царской семьи в город Тобольск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2237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-22695" y="0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51" t="23120" r="31100" b="14424"/>
          <a:stretch/>
        </p:blipFill>
        <p:spPr>
          <a:xfrm rot="16200000">
            <a:off x="4583543" y="218189"/>
            <a:ext cx="3402384" cy="50714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32" t="5900" r="8164" b="6951"/>
          <a:stretch/>
        </p:blipFill>
        <p:spPr>
          <a:xfrm>
            <a:off x="114413" y="584684"/>
            <a:ext cx="3497475" cy="56886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63774" y="4950899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Святое семейство</a:t>
            </a:r>
            <a:endParaRPr lang="ru-RU" sz="4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8351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-22695" y="0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https://crt.gotoural.com/uploads/post/image/1824/xlarge_1200_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22"/>
          <a:stretch/>
        </p:blipFill>
        <p:spPr bwMode="auto">
          <a:xfrm>
            <a:off x="299737" y="188640"/>
            <a:ext cx="5117744" cy="489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s://avatars.dzeninfra.ru/get-zen_doc/1550999/pub_5d925e731febd400b0564311_5d92c35732335400b4b36bbf/scale_1200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06"/>
          <a:stretch/>
        </p:blipFill>
        <p:spPr bwMode="auto">
          <a:xfrm>
            <a:off x="5652120" y="1124744"/>
            <a:ext cx="3312616" cy="529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4932576"/>
            <a:ext cx="55497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Памятник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царской семье Романовых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 городе Екатеринбург</a:t>
            </a:r>
            <a:endParaRPr lang="ru-RU" sz="4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0003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8" t="6494" r="1976" b="3895"/>
          <a:stretch/>
        </p:blipFill>
        <p:spPr>
          <a:xfrm rot="10800000">
            <a:off x="-35025" y="-2"/>
            <a:ext cx="916560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8312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0" y="744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93143" y="916643"/>
            <a:ext cx="30272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Дочери царя 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Николая </a:t>
            </a:r>
            <a:r>
              <a:rPr lang="en-US" sz="4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II</a:t>
            </a:r>
            <a:endParaRPr lang="ru-RU" sz="44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65" t="8000" r="31693" b="4851"/>
          <a:stretch/>
        </p:blipFill>
        <p:spPr>
          <a:xfrm rot="16200000">
            <a:off x="1347948" y="-1113198"/>
            <a:ext cx="3174552" cy="5606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04" t="15580" r="6153" b="8077"/>
          <a:stretch/>
        </p:blipFill>
        <p:spPr>
          <a:xfrm>
            <a:off x="4179534" y="3378984"/>
            <a:ext cx="4784954" cy="3398011"/>
          </a:xfrm>
          <a:prstGeom prst="rect">
            <a:avLst/>
          </a:prstGeom>
        </p:spPr>
      </p:pic>
      <p:pic>
        <p:nvPicPr>
          <p:cNvPr id="2052" name="Picture 4" descr="https://catherineasquithgallery.com/uploads/posts/2021-02/1613639634_6-p-fon-dlya-prezentatsii-ugolki-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176438">
            <a:off x="297532" y="4133292"/>
            <a:ext cx="2492287" cy="261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8172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-22694" y="0"/>
            <a:ext cx="9166694" cy="685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20" t="15350" r="20715" b="3800"/>
          <a:stretch/>
        </p:blipFill>
        <p:spPr>
          <a:xfrm>
            <a:off x="428106" y="188640"/>
            <a:ext cx="3816424" cy="65761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20" t="4851" r="24899" b="13250"/>
          <a:stretch/>
        </p:blipFill>
        <p:spPr>
          <a:xfrm>
            <a:off x="5242769" y="207974"/>
            <a:ext cx="2880320" cy="54104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9103" y="5530338"/>
            <a:ext cx="464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Великая княжна Ольга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218" name="Picture 2" descr="https://abrakadabra.fun/uploads/posts/2021-12/1639866464_37-abrakadabra-fun-p-zavitok-png-4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9969" y="6089283"/>
            <a:ext cx="2088591" cy="67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6498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0" y="0"/>
            <a:ext cx="9507776" cy="71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51" t="20715" r="3800" b="12348"/>
          <a:stretch/>
        </p:blipFill>
        <p:spPr>
          <a:xfrm rot="16200000">
            <a:off x="-1355651" y="1687916"/>
            <a:ext cx="6525725" cy="3600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99" t="3800" r="31872" b="3800"/>
          <a:stretch/>
        </p:blipFill>
        <p:spPr>
          <a:xfrm>
            <a:off x="6645433" y="260648"/>
            <a:ext cx="2232249" cy="63367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4423" y="724868"/>
            <a:ext cx="26940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BD3555"/>
                </a:solidFill>
                <a:latin typeface="Monotype Corsiva" panose="03010101010201010101" pitchFamily="66" charset="0"/>
              </a:rPr>
              <a:t>Великая княжна Татьяна</a:t>
            </a:r>
            <a:endParaRPr lang="ru-RU" sz="4800" b="1" dirty="0">
              <a:solidFill>
                <a:srgbClr val="BD3555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100" name="Picture 4" descr="https://i.pinimg.com/originals/e7/cd/35/e7cd354045f15ca5dac6cdd44c56d43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7854" y="3327432"/>
            <a:ext cx="1970330" cy="286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9844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694" y="-1"/>
            <a:ext cx="9150694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0" t="23505" r="22700" b="22110"/>
          <a:stretch/>
        </p:blipFill>
        <p:spPr>
          <a:xfrm rot="16200000">
            <a:off x="-1071240" y="1484783"/>
            <a:ext cx="6480718" cy="3888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56" t="18500" r="10472" b="15350"/>
          <a:stretch/>
        </p:blipFill>
        <p:spPr>
          <a:xfrm rot="16200000">
            <a:off x="3978932" y="2135378"/>
            <a:ext cx="5683586" cy="3384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46918" y="216496"/>
            <a:ext cx="50970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Великая княжна Мария</a:t>
            </a:r>
            <a:endParaRPr lang="ru-RU" sz="38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194" name="Picture 2" descr="https://abrakadabra.fun/uploads/posts/2022-03/1647942616_13-abrakadabra-fun-p-venzelya-na-prozrachnom-fone-2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111314" y="3142642"/>
            <a:ext cx="4803726" cy="57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033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-22695" y="0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51" t="13743" r="11151" b="22110"/>
          <a:stretch/>
        </p:blipFill>
        <p:spPr>
          <a:xfrm rot="16200000">
            <a:off x="-742190" y="1038332"/>
            <a:ext cx="6480722" cy="46373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50" t="16532" r="15351" b="12348"/>
          <a:stretch/>
        </p:blipFill>
        <p:spPr>
          <a:xfrm rot="16200000">
            <a:off x="4406966" y="741894"/>
            <a:ext cx="4896546" cy="3672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19035" y="5026371"/>
            <a:ext cx="3945453" cy="132343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6600"/>
                </a:solidFill>
                <a:latin typeface="Monotype Corsiva" panose="03010101010201010101" pitchFamily="66" charset="0"/>
              </a:rPr>
              <a:t>Великая княжна </a:t>
            </a:r>
          </a:p>
          <a:p>
            <a:pPr algn="ctr"/>
            <a:r>
              <a:rPr lang="ru-RU" sz="4000" b="1" dirty="0" smtClean="0">
                <a:solidFill>
                  <a:srgbClr val="FF6600"/>
                </a:solidFill>
                <a:latin typeface="Monotype Corsiva" panose="03010101010201010101" pitchFamily="66" charset="0"/>
              </a:rPr>
              <a:t>Анастасия</a:t>
            </a:r>
            <a:endParaRPr lang="ru-RU" sz="4000" b="1" dirty="0">
              <a:solidFill>
                <a:srgbClr val="FF66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659" y="6103733"/>
            <a:ext cx="5177160" cy="74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8867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-22695" y="0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50" t="15138" r="17450" b="23503"/>
          <a:stretch/>
        </p:blipFill>
        <p:spPr>
          <a:xfrm rot="16200000">
            <a:off x="-640482" y="1687287"/>
            <a:ext cx="5833692" cy="41400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2539" y="140336"/>
            <a:ext cx="3945453" cy="707886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Цесаревич Алексей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1" t="30477" r="13250" b="20715"/>
          <a:stretch/>
        </p:blipFill>
        <p:spPr>
          <a:xfrm rot="5400000">
            <a:off x="4703080" y="2416798"/>
            <a:ext cx="5833692" cy="26965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749" t="31627" r="20314" b="22859"/>
          <a:stretch/>
        </p:blipFill>
        <p:spPr>
          <a:xfrm rot="16200000">
            <a:off x="3057150" y="2553168"/>
            <a:ext cx="4336977" cy="2657066"/>
          </a:xfrm>
          <a:prstGeom prst="rect">
            <a:avLst/>
          </a:prstGeom>
        </p:spPr>
      </p:pic>
      <p:pic>
        <p:nvPicPr>
          <p:cNvPr id="7" name="Picture 10" descr="https://galerey-room.ru/images/012915_138438175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" y="0"/>
            <a:ext cx="1210715" cy="121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galerey-room.ru/images/012915_1384381755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959469" y="0"/>
            <a:ext cx="1213627" cy="121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0268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3-01/1674504820_catherineasquithgallery-com-p-korichnevii-fon-dlya-instagramma-odnotonni-7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1" b="5941"/>
          <a:stretch/>
        </p:blipFill>
        <p:spPr bwMode="auto">
          <a:xfrm>
            <a:off x="0" y="-25401"/>
            <a:ext cx="9144000" cy="684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01" t="5376" r="26900" b="5374"/>
          <a:stretch/>
        </p:blipFill>
        <p:spPr>
          <a:xfrm rot="16200000">
            <a:off x="4617123" y="1103552"/>
            <a:ext cx="4176464" cy="46085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00" t="13744" r="19551" b="13742"/>
          <a:stretch/>
        </p:blipFill>
        <p:spPr>
          <a:xfrm rot="16200000">
            <a:off x="-488290" y="1423830"/>
            <a:ext cx="5400600" cy="39679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6840" y="5720502"/>
            <a:ext cx="5177160" cy="74771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7476" y="333652"/>
            <a:ext cx="5177160" cy="74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6580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107</Words>
  <Application>Microsoft Office PowerPoint</Application>
  <PresentationFormat>Экран (4:3)</PresentationFormat>
  <Paragraphs>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 Глухова</dc:creator>
  <cp:lastModifiedBy>Компьютер-1</cp:lastModifiedBy>
  <cp:revision>30</cp:revision>
  <dcterms:created xsi:type="dcterms:W3CDTF">2024-01-14T06:37:04Z</dcterms:created>
  <dcterms:modified xsi:type="dcterms:W3CDTF">2024-12-09T06:36:03Z</dcterms:modified>
</cp:coreProperties>
</file>