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69" r:id="rId2"/>
    <p:sldId id="270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9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86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90D6A4-1D9F-4134-8F15-F96C7B4FCE2E}" type="datetimeFigureOut">
              <a:rPr lang="ru-RU" smtClean="0"/>
              <a:t>09.07.2025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AC595A-F6F8-4951-81AD-B1A783E36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515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C595A-F6F8-4951-81AD-B1A783E36E1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782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46378-16AD-44C2-8ECC-1E7F1F5130EF}" type="datetimeFigureOut">
              <a:rPr lang="ru-RU" smtClean="0"/>
              <a:t>09.07.2025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6D8D-776E-4417-B88B-8552A25408F2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754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46378-16AD-44C2-8ECC-1E7F1F5130EF}" type="datetimeFigureOut">
              <a:rPr lang="ru-RU" smtClean="0"/>
              <a:t>09.07.2025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6D8D-776E-4417-B88B-8552A25408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88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46378-16AD-44C2-8ECC-1E7F1F5130EF}" type="datetimeFigureOut">
              <a:rPr lang="ru-RU" smtClean="0"/>
              <a:t>09.07.2025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6D8D-776E-4417-B88B-8552A25408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30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46378-16AD-44C2-8ECC-1E7F1F5130EF}" type="datetimeFigureOut">
              <a:rPr lang="ru-RU" smtClean="0"/>
              <a:t>09.07.2025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6D8D-776E-4417-B88B-8552A25408F2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1140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46378-16AD-44C2-8ECC-1E7F1F5130EF}" type="datetimeFigureOut">
              <a:rPr lang="ru-RU" smtClean="0"/>
              <a:t>09.07.2025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6D8D-776E-4417-B88B-8552A25408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09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46378-16AD-44C2-8ECC-1E7F1F5130EF}" type="datetimeFigureOut">
              <a:rPr lang="ru-RU" smtClean="0"/>
              <a:t>09.07.2025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6D8D-776E-4417-B88B-8552A25408F2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4017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46378-16AD-44C2-8ECC-1E7F1F5130EF}" type="datetimeFigureOut">
              <a:rPr lang="ru-RU" smtClean="0"/>
              <a:t>09.07.2025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6D8D-776E-4417-B88B-8552A25408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466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46378-16AD-44C2-8ECC-1E7F1F5130EF}" type="datetimeFigureOut">
              <a:rPr lang="ru-RU" smtClean="0"/>
              <a:t>09.07.2025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6D8D-776E-4417-B88B-8552A25408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7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46378-16AD-44C2-8ECC-1E7F1F5130EF}" type="datetimeFigureOut">
              <a:rPr lang="ru-RU" smtClean="0"/>
              <a:t>09.07.2025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6D8D-776E-4417-B88B-8552A25408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00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46378-16AD-44C2-8ECC-1E7F1F5130EF}" type="datetimeFigureOut">
              <a:rPr lang="ru-RU" smtClean="0"/>
              <a:t>09.07.2025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6D8D-776E-4417-B88B-8552A25408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56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46378-16AD-44C2-8ECC-1E7F1F5130EF}" type="datetimeFigureOut">
              <a:rPr lang="ru-RU" smtClean="0"/>
              <a:t>09.07.2025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6D8D-776E-4417-B88B-8552A25408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80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46378-16AD-44C2-8ECC-1E7F1F5130EF}" type="datetimeFigureOut">
              <a:rPr lang="ru-RU" smtClean="0"/>
              <a:t>09.07.2025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6D8D-776E-4417-B88B-8552A25408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567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46378-16AD-44C2-8ECC-1E7F1F5130EF}" type="datetimeFigureOut">
              <a:rPr lang="ru-RU" smtClean="0"/>
              <a:t>09.07.2025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6D8D-776E-4417-B88B-8552A25408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64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46378-16AD-44C2-8ECC-1E7F1F5130EF}" type="datetimeFigureOut">
              <a:rPr lang="ru-RU" smtClean="0"/>
              <a:t>09.07.2025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6D8D-776E-4417-B88B-8552A25408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057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46378-16AD-44C2-8ECC-1E7F1F5130EF}" type="datetimeFigureOut">
              <a:rPr lang="ru-RU" smtClean="0"/>
              <a:t>09.07.2025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6D8D-776E-4417-B88B-8552A25408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34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46378-16AD-44C2-8ECC-1E7F1F5130EF}" type="datetimeFigureOut">
              <a:rPr lang="ru-RU" smtClean="0"/>
              <a:t>09.07.2025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6D8D-776E-4417-B88B-8552A25408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26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46378-16AD-44C2-8ECC-1E7F1F5130EF}" type="datetimeFigureOut">
              <a:rPr lang="ru-RU" smtClean="0"/>
              <a:t>09.07.2025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6D8D-776E-4417-B88B-8552A25408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87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3546378-16AD-44C2-8ECC-1E7F1F5130EF}" type="datetimeFigureOut">
              <a:rPr lang="ru-RU" smtClean="0"/>
              <a:t>09.07.2025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B736D8D-776E-4417-B88B-8552A25408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4719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4.png"/><Relationship Id="rId5" Type="http://schemas.openxmlformats.org/officeDocument/2006/relationships/image" Target="../media/image36.pn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21.png"/><Relationship Id="rId5" Type="http://schemas.openxmlformats.org/officeDocument/2006/relationships/image" Target="../media/image38.pn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1.png"/><Relationship Id="rId5" Type="http://schemas.openxmlformats.org/officeDocument/2006/relationships/image" Target="../media/image40.pn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21.png"/><Relationship Id="rId5" Type="http://schemas.openxmlformats.org/officeDocument/2006/relationships/image" Target="../media/image42.pn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0.png"/><Relationship Id="rId5" Type="http://schemas.openxmlformats.org/officeDocument/2006/relationships/image" Target="../media/image20.pn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image" Target="../media/image1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872154" y="692277"/>
            <a:ext cx="66675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cap="all" dirty="0">
                <a:ln w="3175" cmpd="sng"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rPr>
              <a:t>Интервальный </a:t>
            </a:r>
            <a:r>
              <a:rPr lang="ru-RU" sz="4800" cap="all" dirty="0" smtClean="0">
                <a:ln w="3175" cmpd="sng"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rPr>
              <a:t>зоопарк</a:t>
            </a:r>
          </a:p>
          <a:p>
            <a:pPr algn="ctr"/>
            <a:endParaRPr lang="ru-RU" sz="4800" cap="all" dirty="0">
              <a:ln w="3175" cmpd="sng">
                <a:noFill/>
              </a:ln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j-ea"/>
              <a:cs typeface="+mj-cs"/>
            </a:endParaRPr>
          </a:p>
          <a:p>
            <a:pPr algn="ctr"/>
            <a:endParaRPr lang="ru-RU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57096" y="2262968"/>
            <a:ext cx="7297616" cy="2874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Дидактическое пособие по слуховому анализу по предмету сольфеджио </a:t>
            </a:r>
            <a:endParaRPr lang="ru-RU" sz="2800" dirty="0" smtClean="0">
              <a:solidFill>
                <a:schemeClr val="accent4">
                  <a:lumMod val="50000"/>
                </a:schemeClr>
              </a:solidFill>
              <a:latin typeface="Arial Black" pitchFamily="34" charset="0"/>
            </a:endParaRPr>
          </a:p>
          <a:p>
            <a:pPr lvl="0" algn="ctr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для 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учащихся подготовительного и 1 класса ДМШ, ДШИ</a:t>
            </a:r>
          </a:p>
          <a:p>
            <a:pPr lvl="0" algn="r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2100" dirty="0" smtClean="0">
                <a:solidFill>
                  <a:srgbClr val="146194">
                    <a:lumMod val="75000"/>
                  </a:srgbClr>
                </a:solidFill>
              </a:rPr>
              <a:t>.</a:t>
            </a:r>
            <a:endParaRPr lang="ru-RU" sz="2100" dirty="0">
              <a:solidFill>
                <a:srgbClr val="146194">
                  <a:lumMod val="75000"/>
                </a:srgb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29200" y="5380387"/>
            <a:ext cx="6096000" cy="88024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2100" b="1" dirty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Разработка Ткаченко Н. Б. </a:t>
            </a:r>
          </a:p>
          <a:p>
            <a:pPr lvl="0" algn="r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2100" b="1" dirty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Пермякова М. </a:t>
            </a:r>
            <a:r>
              <a:rPr lang="ru-RU" sz="2100" b="1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А.</a:t>
            </a:r>
            <a:endParaRPr lang="ru-RU" b="1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27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86090" y="163695"/>
            <a:ext cx="4106007" cy="3472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36857" y="1109981"/>
            <a:ext cx="64588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cap="all" dirty="0">
                <a:ln w="3175" cmpd="sng">
                  <a:noFill/>
                </a:ln>
                <a:solidFill>
                  <a:schemeClr val="accent4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Большая секста (б.6)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9357" y="4065037"/>
            <a:ext cx="4572000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3062" y="3315737"/>
            <a:ext cx="350300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0758" y="5881260"/>
            <a:ext cx="41433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6073" y="5881260"/>
            <a:ext cx="41433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6463" y="4131103"/>
            <a:ext cx="1213948" cy="1673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_05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86090" y="57477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18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25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5363E-6 0.00763 L 0.07081 -0.0382 C 0.08552 -0.04862 0.10791 -0.05394 0.13121 -0.05394 C 0.15764 -0.05394 0.17873 -0.04862 0.19357 -0.0382 L 0.26451 0.00763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26" y="-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25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0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9986" y="288559"/>
            <a:ext cx="4176468" cy="3518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80448" y="1085754"/>
            <a:ext cx="62263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cap="all" dirty="0">
                <a:ln w="3175" cmpd="sng">
                  <a:noFill/>
                </a:ln>
                <a:solidFill>
                  <a:schemeClr val="accent4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Малая септима (м.7)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2836" y="3545986"/>
            <a:ext cx="38761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5" name="Picture 9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6290" y="4281975"/>
            <a:ext cx="4572000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7450" y="5428150"/>
            <a:ext cx="41433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2837" y="6117248"/>
            <a:ext cx="41433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777" y="4616939"/>
            <a:ext cx="1181398" cy="1277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_05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89986" y="5964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00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25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16 -0.05902 L 0.0811 -0.09907 C 0.09646 -0.1081 0.11976 -0.11273 0.1441 -0.11273 C 0.1717 -0.11273 0.1937 -0.1081 0.20919 -0.09907 L 0.28326 -0.05902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98" y="-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25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8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6000" y="173283"/>
            <a:ext cx="4665677" cy="3255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7426" y="1022058"/>
            <a:ext cx="69685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cap="all" dirty="0">
                <a:ln w="3175" cmpd="sng">
                  <a:noFill/>
                </a:ln>
                <a:solidFill>
                  <a:schemeClr val="accent4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Большая септима (б.7)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8228" y="3367332"/>
            <a:ext cx="4204309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8" name="Picture 8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9508" y="4116632"/>
            <a:ext cx="4572000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575" y="4731788"/>
            <a:ext cx="1591896" cy="106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6474" y="5943722"/>
            <a:ext cx="41433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0411" y="5982432"/>
            <a:ext cx="41433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_05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86000" y="57967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6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25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6209E-8 -0.01805 L 0.0867 -0.07384 C 0.10466 -0.08657 0.132 -0.09259 0.16064 -0.09259 C 0.19279 -0.09259 0.21895 -0.08657 0.23705 -0.07384 L 0.32413 -0.01805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07" y="-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25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3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1145" y="186350"/>
            <a:ext cx="3749065" cy="5591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89967" y="1066019"/>
            <a:ext cx="5985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cap="all" dirty="0">
                <a:ln w="3175" cmpd="sng">
                  <a:noFill/>
                </a:ln>
                <a:solidFill>
                  <a:schemeClr val="accent4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Чистая октава (ч.8)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7224" y="3457026"/>
            <a:ext cx="4869229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7871" y="4206326"/>
            <a:ext cx="4572000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7225" y="6046909"/>
            <a:ext cx="41433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0419" y="6046908"/>
            <a:ext cx="41433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4636" y="4352192"/>
            <a:ext cx="1162172" cy="1583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_05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91145" y="59476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69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8761E-6 -2.22222E-6 L 0.09216 -0.0743 C 0.1113 -0.0912 0.14019 -0.1 0.17052 -0.1 C 0.20489 -0.1 0.23223 -0.0912 0.25149 -0.0743 L 0.34379 -2.22222E-6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83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7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22368" y="2593585"/>
            <a:ext cx="76963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ru-RU" sz="4000" dirty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79184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8000"/>
                    </a14:imgEffect>
                    <a14:imgEffect>
                      <a14:colorTemperature colorTemp="475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7038" y="188411"/>
            <a:ext cx="4030354" cy="360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15667" y="1021029"/>
            <a:ext cx="57518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cap="all" dirty="0">
                <a:ln w="3175" cmpd="sng">
                  <a:noFill/>
                </a:ln>
                <a:solidFill>
                  <a:schemeClr val="accent4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Чистая прима (ч.1)</a:t>
            </a:r>
            <a:endParaRPr lang="ru-RU" b="1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5615" y="4128878"/>
            <a:ext cx="4572000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4672" y="3379578"/>
            <a:ext cx="392652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8" name="Picture 1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7888" y="5915484"/>
            <a:ext cx="41433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9" name="Picture 13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3320" y="4128878"/>
            <a:ext cx="1252417" cy="1370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Audio_03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957038" y="57932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25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509E-6 -0.00116 L 0.00873 -0.03403 C 0.01068 -0.0412 0.01341 -0.04491 0.01628 -0.04491 C 0.01966 -0.04491 0.02226 -0.0412 0.02409 -0.03403 L 0.03307 -0.00116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3" y="-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25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8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2546" y="211015"/>
            <a:ext cx="3930162" cy="370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8635" y="4120417"/>
            <a:ext cx="4572000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40058" y="1039642"/>
            <a:ext cx="61061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cap="all" dirty="0">
                <a:ln w="3175" cmpd="sng">
                  <a:noFill/>
                </a:ln>
                <a:solidFill>
                  <a:schemeClr val="accent4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Малая секунда (м.2)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1532" y="5936883"/>
            <a:ext cx="41433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6387" y="5240215"/>
            <a:ext cx="41433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5" name="Picture 11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1532" y="3402502"/>
            <a:ext cx="57779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6" name="Picture 1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0083" y="4120417"/>
            <a:ext cx="1426304" cy="999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_03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62546" y="58146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25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1157 L 0.01627 -0.02662 C 0.01978 -0.03519 0.02512 -0.03982 0.03072 -0.03982 C 0.0371 -0.03982 0.04217 -0.03519 0.04569 -0.02662 L 0.06274 0.01157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3" y="-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25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9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2062" y="234949"/>
            <a:ext cx="4290645" cy="3440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61280" y="1109978"/>
            <a:ext cx="68483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cap="all" dirty="0">
                <a:ln w="3175" cmpd="sng">
                  <a:noFill/>
                </a:ln>
                <a:solidFill>
                  <a:schemeClr val="accent4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Большая секунда (б.2)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9842" y="4155587"/>
            <a:ext cx="4572000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2413" y="6020347"/>
            <a:ext cx="41433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0880" y="6021142"/>
            <a:ext cx="41433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2202" y="3406287"/>
            <a:ext cx="934549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6449" y="4155587"/>
            <a:ext cx="1371599" cy="1198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_03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702062" y="58383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45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25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2145E-6 0.01042 L 0.0276 -0.0375 C 0.03333 -0.04815 0.04192 -0.05394 0.05103 -0.05394 C 0.06132 -0.05394 0.06952 -0.04815 0.07524 -0.0375 L 0.10297 0.01042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42" y="-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25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2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377" y="194040"/>
            <a:ext cx="3940053" cy="3533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10830" y="1079301"/>
            <a:ext cx="5779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cap="all" dirty="0">
                <a:ln w="3175" cmpd="sng">
                  <a:noFill/>
                </a:ln>
                <a:solidFill>
                  <a:schemeClr val="accent4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Малая терция (м.3)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1853" y="4081827"/>
            <a:ext cx="4572000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2738" y="5269456"/>
            <a:ext cx="41433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3712" y="5950193"/>
            <a:ext cx="41433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3712" y="3332527"/>
            <a:ext cx="122555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6784" y="3707176"/>
            <a:ext cx="696060" cy="1491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_03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27377" y="5764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9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25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16 0.03079 L 0.03359 -0.10324 C 0.03918 -0.1331 0.04752 -0.14907 0.05624 -0.14907 C 0.06613 -0.14907 0.07407 -0.1331 0.07967 -0.10324 L 0.10648 0.03079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0" y="-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25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0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51531" y="199658"/>
            <a:ext cx="4114799" cy="360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75347" y="1074811"/>
            <a:ext cx="6521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cap="all" dirty="0">
                <a:ln w="3175" cmpd="sng">
                  <a:noFill/>
                </a:ln>
                <a:solidFill>
                  <a:schemeClr val="accent4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Большая терция (б.3)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1918" y="4155587"/>
            <a:ext cx="4572000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9796" y="4263535"/>
            <a:ext cx="1120165" cy="1134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3364" y="5976570"/>
            <a:ext cx="41433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6" name="Picture 10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2792" y="5976571"/>
            <a:ext cx="41433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7" name="Picture 11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4075" y="3423872"/>
            <a:ext cx="1522656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_03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51531" y="58383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3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25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9362E-6 -4.44444E-6 L 0.03854 -0.04675 C 0.04648 -0.0574 0.05871 -0.06273 0.07134 -0.06273 C 0.08566 -0.06273 0.09724 -0.0574 0.10532 -0.04675 L 0.14398 -4.44444E-6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99" y="-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25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8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3754" y="139332"/>
            <a:ext cx="3982915" cy="363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24426" y="1100026"/>
            <a:ext cx="59346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cap="all" dirty="0">
                <a:ln w="3175" cmpd="sng">
                  <a:noFill/>
                </a:ln>
                <a:solidFill>
                  <a:schemeClr val="accent4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Чистая кварта (ч.4)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4006" y="3962156"/>
            <a:ext cx="4572000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9739" y="5756763"/>
            <a:ext cx="41433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9799" y="5756764"/>
            <a:ext cx="41433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9921" y="3212856"/>
            <a:ext cx="2094156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4622" y="3962278"/>
            <a:ext cx="1292346" cy="1424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_03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53754" y="56449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76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25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1338E-6 -2.96296E-6 L 0.04726 -0.04676 C 0.05715 -0.0574 0.07199 -0.06296 0.08748 -0.06296 C 0.10519 -0.06296 0.11924 -0.0574 0.12914 -0.04676 L 0.17652 -2.96296E-6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26" y="-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25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8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0854" y="200149"/>
            <a:ext cx="4256636" cy="3149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19903" y="1128677"/>
            <a:ext cx="60115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cap="all" dirty="0">
                <a:ln w="3175" cmpd="sng">
                  <a:noFill/>
                </a:ln>
                <a:solidFill>
                  <a:schemeClr val="accent4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Чистая квинта (ч.5)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2944" y="4173171"/>
            <a:ext cx="4572000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4635" y="3429000"/>
            <a:ext cx="2855241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0780" y="5963503"/>
            <a:ext cx="41433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4636" y="5963504"/>
            <a:ext cx="41433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5077" y="4508867"/>
            <a:ext cx="1600200" cy="123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_03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10854" y="58559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3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25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9815E-7 3.7037E-7 L 0.06235 -0.03264 C 0.07537 -0.03982 0.09503 -0.04375 0.11547 -0.04375 C 0.13877 -0.04375 0.15725 -0.03982 0.1704 -0.03264 L 0.23288 3.7037E-7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38" y="-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25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8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1408" y="199293"/>
            <a:ext cx="4067175" cy="3203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20747" y="1076962"/>
            <a:ext cx="57166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cap="all" dirty="0">
                <a:ln w="3175" cmpd="sng">
                  <a:noFill/>
                </a:ln>
                <a:solidFill>
                  <a:schemeClr val="accent4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Малая секста (м.6)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6896" y="4152411"/>
            <a:ext cx="4572000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2008" y="3403111"/>
            <a:ext cx="320748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5225" y="5301761"/>
            <a:ext cx="41433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2009" y="5985364"/>
            <a:ext cx="41433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0811" y="4352192"/>
            <a:ext cx="1021374" cy="1208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_04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41408" y="5985364"/>
            <a:ext cx="509587" cy="50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00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25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-0.02037 L 0.06092 -0.07385 C 0.07472 -0.08588 0.09568 -0.09213 0.11755 -0.09213 C 0.14241 -0.09213 0.1622 -0.08588 0.17613 -0.07385 L 0.24291 -0.02037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2" y="-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25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6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824</TotalTime>
  <Words>96</Words>
  <Application>Microsoft Office PowerPoint</Application>
  <PresentationFormat>Широкоэкранный</PresentationFormat>
  <Paragraphs>20</Paragraphs>
  <Slides>14</Slides>
  <Notes>1</Notes>
  <HiddenSlides>0</HiddenSlides>
  <MMClips>12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 Black</vt:lpstr>
      <vt:lpstr>Calibri</vt:lpstr>
      <vt:lpstr>Century Gothic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Интервальный зоопарк</dc:title>
  <dc:creator>Пользователь</dc:creator>
  <cp:lastModifiedBy>User</cp:lastModifiedBy>
  <cp:revision>40</cp:revision>
  <dcterms:created xsi:type="dcterms:W3CDTF">2025-03-08T12:04:02Z</dcterms:created>
  <dcterms:modified xsi:type="dcterms:W3CDTF">2025-07-09T07:32:27Z</dcterms:modified>
</cp:coreProperties>
</file>