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71" r:id="rId8"/>
    <p:sldId id="275" r:id="rId9"/>
    <p:sldId id="273" r:id="rId10"/>
    <p:sldId id="267" r:id="rId11"/>
    <p:sldId id="272" r:id="rId12"/>
    <p:sldId id="278" r:id="rId13"/>
    <p:sldId id="256" r:id="rId14"/>
    <p:sldId id="270" r:id="rId15"/>
    <p:sldId id="268" r:id="rId16"/>
    <p:sldId id="269" r:id="rId17"/>
    <p:sldId id="277" r:id="rId18"/>
    <p:sldId id="279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6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6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2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5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6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5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6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803E-D4E6-4626-ACA6-14B8FE77E713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932F-9968-470C-B2A1-FBD7256B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5400000">
            <a:off x="2401863" y="-1969155"/>
            <a:ext cx="7291158" cy="120948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968126"/>
            <a:ext cx="10432973" cy="317421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Century Gothic" panose="020B0502020202020204" pitchFamily="34" charset="0"/>
              </a:rPr>
              <a:t> </a:t>
            </a:r>
            <a:r>
              <a:rPr lang="ru-RU" sz="4800" b="1" dirty="0" smtClean="0">
                <a:latin typeface="Century Gothic" panose="020B0502020202020204" pitchFamily="34" charset="0"/>
              </a:rPr>
              <a:t>«Декоративный натюрморт. Трансформация </a:t>
            </a:r>
            <a:r>
              <a:rPr lang="en-US" sz="4800" b="1" dirty="0" smtClean="0">
                <a:latin typeface="Century Gothic" panose="020B0502020202020204" pitchFamily="34" charset="0"/>
              </a:rPr>
              <a:t/>
            </a:r>
            <a:br>
              <a:rPr lang="en-US" sz="4800" b="1" dirty="0" smtClean="0">
                <a:latin typeface="Century Gothic" panose="020B0502020202020204" pitchFamily="34" charset="0"/>
              </a:rPr>
            </a:br>
            <a:r>
              <a:rPr lang="ru-RU" sz="4800" b="1" dirty="0" smtClean="0">
                <a:latin typeface="Century Gothic" panose="020B0502020202020204" pitchFamily="34" charset="0"/>
              </a:rPr>
              <a:t>и стилизация формы»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90656" y="5885761"/>
            <a:ext cx="5473647" cy="9722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Century Gothic" panose="020B0502020202020204" pitchFamily="34" charset="0"/>
              </a:rPr>
              <a:t>Разработчики: Герасимова В.А.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Century Gothic" panose="020B0502020202020204" pitchFamily="34" charset="0"/>
              </a:rPr>
              <a:t>                          </a:t>
            </a:r>
            <a:r>
              <a:rPr lang="ru-RU" sz="1800" b="1" dirty="0" err="1" smtClean="0">
                <a:latin typeface="Century Gothic" panose="020B0502020202020204" pitchFamily="34" charset="0"/>
              </a:rPr>
              <a:t>Коротаева</a:t>
            </a:r>
            <a:r>
              <a:rPr lang="ru-RU" sz="1800" b="1" dirty="0" smtClean="0">
                <a:latin typeface="Century Gothic" panose="020B0502020202020204" pitchFamily="34" charset="0"/>
              </a:rPr>
              <a:t> Д.А.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367961"/>
            <a:ext cx="11095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Муниципальное автономное учреждение дополнительного образования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«</a:t>
            </a:r>
            <a:r>
              <a:rPr lang="ru-RU" dirty="0">
                <a:latin typeface="Century Gothic" panose="020B0502020202020204" pitchFamily="34" charset="0"/>
              </a:rPr>
              <a:t>Детская школа искусств пермского </a:t>
            </a:r>
            <a:r>
              <a:rPr lang="ru-RU" dirty="0" smtClean="0">
                <a:latin typeface="Century Gothic" panose="020B0502020202020204" pitchFamily="34" charset="0"/>
              </a:rPr>
              <a:t>округа</a:t>
            </a:r>
            <a:r>
              <a:rPr lang="ru-RU" dirty="0">
                <a:latin typeface="Century Gothic" panose="020B0502020202020204" pitchFamily="34" charset="0"/>
              </a:rPr>
              <a:t>» </a:t>
            </a:r>
            <a:r>
              <a:rPr lang="ru-RU" dirty="0" smtClean="0">
                <a:latin typeface="Century Gothic" panose="020B0502020202020204" pitchFamily="34" charset="0"/>
              </a:rPr>
              <a:t>д. </a:t>
            </a:r>
            <a:r>
              <a:rPr lang="ru-RU" dirty="0" err="1" smtClean="0">
                <a:latin typeface="Century Gothic" panose="020B0502020202020204" pitchFamily="34" charset="0"/>
              </a:rPr>
              <a:t>Кондратово</a:t>
            </a:r>
            <a:r>
              <a:rPr lang="ru-RU" dirty="0" smtClean="0">
                <a:latin typeface="Century Gothic" panose="020B0502020202020204" pitchFamily="34" charset="0"/>
              </a:rPr>
              <a:t>»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265828" y="2261327"/>
            <a:ext cx="3722915" cy="567605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154" y="881742"/>
            <a:ext cx="3784146" cy="5045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569" y="881742"/>
            <a:ext cx="3784146" cy="5045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39" y="881742"/>
            <a:ext cx="3784146" cy="50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%D0%90%D0%BA%D1%82%D1%83%D0%B0%D0%BB%D1%8C%D0%BD%D1%8B%D0%B5 %D0%BA%D0%BE%D0%BD%D0%BA%D1%83%D1%80%D1%81%D1%8B_%D0%98%D0%97%D0%9E\%D0%94%D0%B5%D0%BA%D0%BE%D1%80%D0%B0%D1%82%D0%B8%D0%B2%D0%BD%D1%8B%D0%B9 %D0%BD%D0%B0%D1%82%D1%8E%D1%80%D0%BC%D0%BE%D1%80%D1%82\5c9f868f-becf-4950-a737-188a1f4db3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03" y="-1"/>
            <a:ext cx="5137548" cy="6850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-793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875" y="4696543"/>
            <a:ext cx="111291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 помощью интерактивной доски на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уроке можно демонстрировать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этапы создания композиции.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Это помогает учащимся лучше понять художественный процесс и развивает их навыки визуального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анализа, перемещая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элементы изображения и экспериментируя с расположением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объектов.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Интерактивная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доска может стать мощным инструментом для практического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творчества – учащиеся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могут рисовать, создавать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коллажи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, экспериментировать с цветом и текстурой, не боясь делать ошибки.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Таким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образом, использование интерактивной доски на уроках изобразительного искусства открывает новые возможности для обучения 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творчества: развивает визуальные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и аналитические навыки, а также стимулирует творческое самовыражение.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809" y="807820"/>
            <a:ext cx="4998720" cy="374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65" y="832758"/>
            <a:ext cx="5031971" cy="37739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3415" y="348681"/>
            <a:ext cx="6818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Визуализации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процесса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создания декоративной композиции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4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8631" y="1498294"/>
            <a:ext cx="2985571" cy="15974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403335" y="936434"/>
            <a:ext cx="1101687" cy="112372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03345" y="2809301"/>
            <a:ext cx="3955055" cy="309574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62 0.0081 L 0.06862 0.0081 L 0.18972 0.00949 C 0.19219 0.00972 0.19701 0.01273 0.19701 0.01273 C 0.19792 0.01389 0.1987 0.01528 0.19974 0.01597 C 0.20079 0.0169 0.20222 0.01643 0.20326 0.01759 C 0.20443 0.01875 0.20508 0.02083 0.20599 0.02245 C 0.20664 0.02454 0.2073 0.02662 0.20782 0.02893 C 0.20847 0.03194 0.20886 0.03542 0.20964 0.03842 C 0.21003 0.04028 0.21081 0.04167 0.21146 0.04329 C 0.21172 0.04606 0.21198 0.04861 0.21237 0.05139 C 0.21289 0.05555 0.21368 0.05995 0.2142 0.06412 L 0.21602 0.08032 C 0.21563 0.10764 0.21615 0.13495 0.21511 0.16227 C 0.21498 0.16412 0.21342 0.16528 0.21237 0.16528 C 0.21107 0.16551 0.19987 0.16273 0.19792 0.16227 C 0.1961 0.16157 0.19427 0.16134 0.19245 0.16065 C 0.19063 0.15972 0.18881 0.15833 0.18698 0.15741 C 0.18607 0.15671 0.18529 0.15602 0.18438 0.15579 C 0.18047 0.15463 0.17709 0.15417 0.17344 0.15092 C 0.17227 0.14977 0.1711 0.14884 0.16993 0.14768 C 0.16888 0.14676 0.1681 0.14537 0.16719 0.14444 C 0.16576 0.14329 0.16224 0.1419 0.16081 0.1412 C 0.1599 0.14074 0.15899 0.14004 0.15808 0.13958 C 0.15013 0.13565 0.15834 0.14028 0.15183 0.13657 C 0.14271 0.13704 0.13373 0.1368 0.12474 0.13796 C 0.12305 0.13842 0.12175 0.14051 0.12019 0.1412 C 0.11836 0.14213 0.11654 0.14236 0.11472 0.14282 C 0.11329 0.14329 0.11172 0.14398 0.11029 0.14444 C 0.10847 0.14514 0.10664 0.1456 0.10482 0.14606 C 0.10065 0.14745 0.09245 0.15092 0.08946 0.15092 L -0.13281 0.15254 C -0.13372 0.1537 -0.13463 0.15486 -0.13554 0.15579 C -0.13645 0.15648 -0.1375 0.15625 -0.13828 0.15741 C -0.14062 0.16088 -0.13971 0.16273 -0.14101 0.1669 C -0.14205 0.17037 -0.14336 0.17338 -0.14466 0.17662 C -0.14518 0.17824 -0.14609 0.17963 -0.14635 0.18148 C -0.14674 0.1831 -0.14687 0.18472 -0.14726 0.18634 C -0.14895 0.19143 -0.15039 0.19259 -0.15182 0.19745 C -0.15221 0.19907 -0.15221 0.20092 -0.15273 0.20231 C -0.15351 0.20463 -0.15455 0.20648 -0.15546 0.20879 C -0.15612 0.21042 -0.15664 0.21204 -0.15729 0.21366 C -0.15755 0.21504 -0.15755 0.21713 -0.1582 0.21829 C -0.15976 0.22199 -0.16354 0.22801 -0.16354 0.22801 C -0.16575 0.23958 -0.16263 0.22639 -0.16718 0.23611 C -0.1681 0.23796 -0.16823 0.24051 -0.16901 0.24236 C -0.16979 0.24421 -0.17083 0.2456 -0.17174 0.24722 C -0.17239 0.24884 -0.17278 0.25069 -0.17356 0.25208 C -0.17461 0.2544 -0.17604 0.25625 -0.17708 0.25856 C -0.18593 0.27616 -0.17643 0.25903 -0.18346 0.27129 C -0.18593 0.28935 -0.18216 0.26944 -0.18711 0.2794 C -0.18893 0.2831 -0.1901 0.28796 -0.19153 0.29236 C -0.19596 0.3044 -0.19023 0.28842 -0.197 0.30347 C -0.19843 0.30648 -0.19908 0.31042 -0.20065 0.31319 C -0.20156 0.31481 -0.2026 0.3162 -0.20338 0.31805 C -0.20898 0.33102 -0.20442 0.32454 -0.20963 0.33079 C -0.21237 0.33819 -0.21627 0.34907 -0.21966 0.35486 C -0.22213 0.35926 -0.22304 0.36065 -0.225 0.3662 C -0.22578 0.36805 -0.22604 0.3706 -0.22682 0.37245 C -0.2276 0.3743 -0.22877 0.37546 -0.22955 0.37731 C -0.23033 0.3794 -0.23073 0.38171 -0.23138 0.38379 C -0.2319 0.38542 -0.23268 0.3868 -0.2332 0.38866 C -0.23385 0.3912 -0.23398 0.39421 -0.23502 0.39653 C -0.23554 0.39815 -0.23671 0.39884 -0.23763 0.39977 C -0.23802 0.40139 -0.23802 0.40324 -0.23854 0.40463 C -0.23932 0.40648 -0.24049 0.40764 -0.24127 0.40949 C -0.24192 0.41088 -0.24244 0.41273 -0.2431 0.41435 C -0.24427 0.41667 -0.2457 0.41829 -0.24674 0.42083 C -0.24778 0.42315 -0.2483 0.42639 -0.24948 0.4287 C -0.25013 0.43032 -0.2513 0.43079 -0.25208 0.43194 C -0.25338 0.43356 -0.25468 0.43495 -0.25573 0.4368 C -0.26198 0.44653 -0.25781 0.44329 -0.26302 0.44653 C -0.2664 0.45092 -0.2664 0.45162 -0.27018 0.4544 C -0.27109 0.45509 -0.272 0.45532 -0.27291 0.45602 C -0.27448 0.45741 -0.27591 0.45926 -0.27747 0.46088 C -0.27838 0.4618 -0.27916 0.46319 -0.2802 0.46412 C -0.28281 0.46643 -0.28541 0.46782 -0.28828 0.46898 C -0.2901 0.46944 -0.29192 0.46991 -0.29375 0.4706 C -0.29557 0.47153 -0.29726 0.47292 -0.29908 0.47384 C -0.30182 0.475 -0.30651 0.47592 -0.30911 0.47685 C -0.31028 0.47731 -0.31145 0.47801 -0.31263 0.47847 C -0.31419 0.47917 -0.31575 0.47963 -0.31718 0.48009 C -0.31966 0.48125 -0.322 0.48287 -0.32448 0.48333 L -0.33164 0.48495 C -0.46002 0.48333 -0.4582 0.55671 -0.45455 0.42546 C -0.45455 0.42338 -0.4539 0.42129 -0.45364 0.41921 C -0.45325 0.41597 -0.45299 0.41273 -0.45273 0.40949 C -0.45299 0.40671 -0.45325 0.40417 -0.45364 0.40139 C -0.4539 0.39977 -0.4539 0.39792 -0.45455 0.39653 C -0.45573 0.39467 -0.45924 0.39282 -0.46093 0.3919 C -0.46901 0.39236 -0.47721 0.39236 -0.48528 0.39352 C -0.48619 0.39352 -0.48711 0.39467 -0.48802 0.39514 C -0.49101 0.39653 -0.49296 0.39722 -0.49609 0.39815 C -0.49726 0.40139 -0.49921 0.40417 -0.49974 0.40787 C -0.50026 0.41111 -0.50078 0.41597 -0.50156 0.41921 C -0.50208 0.42129 -0.50273 0.42338 -0.50338 0.42546 C -0.50364 0.4287 -0.50377 0.43217 -0.50429 0.43518 C -0.50468 0.4375 -0.50586 0.43912 -0.50612 0.44167 C -0.50677 0.45324 -0.50664 0.46528 -0.5069 0.47685 C -0.50664 0.49097 -0.50742 0.50486 -0.50612 0.51875 C -0.5056 0.52315 -0.50052 0.5243 -0.49882 0.52523 C -0.49518 0.52708 -0.49179 0.53055 -0.48802 0.53148 C -0.46731 0.5368 -0.49622 0.52893 -0.47539 0.53634 C -0.47291 0.53727 -0.47044 0.53727 -0.4681 0.53796 C -0.46536 0.53889 -0.46276 0.54051 -0.46002 0.5412 C -0.45716 0.5419 -0.44218 0.54398 -0.4401 0.54444 C -0.40481 0.54375 -0.36783 0.56273 -0.33437 0.54282 C -0.32356 0.53634 -0.33476 0.50208 -0.33528 0.48171 C -0.33541 0.47639 -0.33567 0.47106 -0.33619 0.46574 C -0.33776 0.44977 -0.3375 0.45949 -0.33893 0.44954 C -0.33945 0.44606 -0.34036 0.43542 -0.34075 0.43194 C -0.34101 0.42778 -0.34127 0.42338 -0.34153 0.41921 C -0.34257 0.40741 -0.34244 0.41481 -0.34244 0.40787 L -0.34075 0.41273 L -0.34609 0.40787 " pathEditMode="relative" ptsTypes="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-0.04421 L 0.13242 -0.04421 C 0.13659 -0.04583 0.14076 -0.04791 0.14505 -0.04907 C 0.14688 -0.04953 0.14857 -0.05 0.15039 -0.05069 C 0.15886 -0.0537 0.14987 -0.05092 0.15677 -0.05393 C 0.1582 -0.05463 0.15977 -0.05486 0.16133 -0.05555 C 0.1625 -0.05601 0.16367 -0.05671 0.16485 -0.05717 C 0.16758 -0.05787 0.17031 -0.0581 0.17305 -0.05879 C 0.17422 -0.05926 0.17552 -0.05949 0.17669 -0.06041 C 0.17761 -0.06111 0.17852 -0.06226 0.1793 -0.06342 C 0.18255 -0.06828 0.1832 -0.07129 0.18568 -0.07801 C 0.18633 -0.07963 0.18711 -0.08101 0.1875 -0.08287 C 0.18998 -0.09606 0.18581 -0.07523 0.19193 -0.09722 C 0.19258 -0.0993 0.19297 -0.10185 0.19375 -0.1037 C 0.19453 -0.10509 0.19557 -0.10578 0.19649 -0.10694 C 0.20078 -0.11851 0.19857 -0.11389 0.20287 -0.12129 C 0.20313 -0.12291 0.20313 -0.12476 0.20378 -0.12615 C 0.20443 -0.12777 0.20586 -0.12777 0.20638 -0.12939 C 0.20742 -0.13217 0.20768 -0.13588 0.2082 -0.13912 C 0.2086 -0.14074 0.20951 -0.14213 0.21003 -0.14375 C 0.21029 -0.14583 0.2112 -0.15277 0.21185 -0.15509 C 0.21237 -0.15671 0.21302 -0.15833 0.21367 -0.15995 C 0.21393 -0.16157 0.21419 -0.16319 0.21458 -0.16481 C 0.21511 -0.16643 0.21602 -0.16782 0.21641 -0.16944 C 0.21966 -0.18518 0.21432 -0.1706 0.22005 -0.18402 C 0.22162 -0.19259 0.22031 -0.1875 0.22448 -0.19838 C 0.22513 -0.2 0.22604 -0.20139 0.2263 -0.20324 C 0.22761 -0.21018 0.22656 -0.20694 0.22995 -0.21296 C 0.23568 -0.19907 0.22982 -0.21504 0.23451 -0.19051 C 0.23477 -0.18889 0.23516 -0.18726 0.23542 -0.18564 C 0.23607 -0.17916 0.23633 -0.17268 0.23711 -0.16643 C 0.23776 -0.16203 0.23854 -0.15787 0.23893 -0.15347 C 0.24102 -0.13194 0.23985 -0.14051 0.24167 -0.12777 C 0.24193 -0.12291 0.24219 -0.11805 0.24258 -0.11342 C 0.24271 -0.11111 0.24336 -0.10902 0.24349 -0.10694 C 0.24401 -0.09514 0.24414 -0.08333 0.2444 -0.07152 C 0.24414 -0.03032 0.24427 0.01088 0.24349 0.05209 C 0.24336 0.05649 0.24219 0.06065 0.24167 0.06505 C 0.23789 0.09838 0.2444 0.04051 0.23985 0.08426 C 0.23972 0.08635 0.23932 0.08843 0.23893 0.09074 C 0.23867 0.14306 0.23867 0.19561 0.23802 0.24815 C 0.23802 0.24977 0.23724 0.25116 0.23711 0.25301 C 0.23672 0.2588 0.23672 0.26482 0.2362 0.27061 C 0.23438 0.2919 0.23516 0.27662 0.2336 0.2882 C 0.2332 0.29098 0.23307 0.29375 0.23268 0.2963 C 0.23216 0.29954 0.2319 0.30301 0.23086 0.30602 C 0.23021 0.30764 0.22956 0.30903 0.22904 0.31065 C 0.22722 0.3169 0.22891 0.31482 0.22722 0.32199 C 0.22682 0.32385 0.22604 0.32524 0.22539 0.32686 C 0.22513 0.32848 0.22487 0.3301 0.22448 0.33172 C 0.22396 0.3338 0.22318 0.33588 0.22266 0.33797 C 0.22188 0.34213 0.22201 0.34537 0.22097 0.34931 C 0.22044 0.35093 0.21966 0.35255 0.21914 0.35417 C 0.21849 0.35834 0.21862 0.3632 0.21732 0.3669 L 0.21367 0.37662 C 0.21341 0.37824 0.21302 0.37986 0.21276 0.38149 C 0.21237 0.38357 0.21237 0.38588 0.21185 0.38774 C 0.21146 0.38959 0.21042 0.39098 0.21003 0.3926 C 0.2086 0.39885 0.20768 0.40556 0.20638 0.41204 C 0.20612 0.41343 0.20599 0.41528 0.2056 0.41667 C 0.20495 0.41899 0.2043 0.42107 0.20378 0.42315 C 0.20339 0.42477 0.20313 0.42639 0.20287 0.42801 C 0.20222 0.43079 0.20169 0.43334 0.20104 0.43611 C 0.20052 0.4382 0.19974 0.44028 0.19922 0.44236 C 0.19857 0.44561 0.19844 0.44931 0.1974 0.45209 L 0.19375 0.46181 C 0.19349 0.46389 0.19258 0.47061 0.19193 0.47292 C 0.19154 0.47477 0.19076 0.47616 0.19024 0.47778 L 0.18841 0.4875 L 0.1875 0.49236 C 0.1875 0.49236 0.18815 0.48912 0.18841 0.4875 C 0.18893 0.48311 0.18945 0.47871 0.19024 0.47454 C 0.19141 0.4676 0.19297 0.46366 0.19466 0.45695 C 0.1957 0.45324 0.19662 0.44954 0.1974 0.44561 C 0.19831 0.44144 0.19896 0.43681 0.20013 0.43287 C 0.20261 0.42454 0.20573 0.4169 0.2082 0.4088 C 0.20977 0.40394 0.21107 0.39885 0.21276 0.39422 C 0.21472 0.38866 0.21719 0.3838 0.21914 0.37824 C 0.22292 0.36713 0.2263 0.35579 0.22995 0.34445 C 0.23177 0.33866 0.23333 0.33241 0.23542 0.32686 C 0.23958 0.31505 0.24388 0.30324 0.24805 0.29144 C 0.25026 0.28519 0.25195 0.27848 0.2543 0.27223 C 0.25612 0.26736 0.25807 0.26274 0.25977 0.25764 C 0.26315 0.24769 0.26641 0.2375 0.26966 0.22732 C 0.27123 0.22246 0.27266 0.2176 0.27422 0.21274 C 0.27695 0.20463 0.28021 0.19723 0.28229 0.18866 C 0.28438 0.1801 0.28529 0.17593 0.28776 0.16783 C 0.28854 0.16505 0.28958 0.1625 0.2905 0.15973 C 0.29362 0.13727 0.28828 0.17153 0.29414 0.14699 C 0.29505 0.14283 0.29479 0.13797 0.29583 0.13403 C 0.29753 0.12824 0.2987 0.12454 0.29948 0.11806 C 0.30065 0.10787 0.3 0.1125 0.3013 0.10348 C 0.30208 0.08889 0.30182 0.09005 0.30313 0.07778 C 0.30339 0.07524 0.30365 0.07246 0.30404 0.06991 C 0.30456 0.06598 0.30521 0.06227 0.30586 0.05857 C 0.30807 0.02755 0.30508 0.06621 0.3086 0.02963 C 0.30899 0.02547 0.30899 0.02107 0.30951 0.0169 C 0.31172 -0.00648 0.31237 -0.00856 0.31576 -0.03148 C 0.31511 -0.06782 0.31498 -0.10416 0.31393 -0.14074 C 0.3138 -0.14606 0.31276 -0.15139 0.31211 -0.15671 C 0.31107 -0.16504 0.30886 -0.18333 0.30768 -0.19051 C 0.3069 -0.19421 0.30586 -0.19791 0.30495 -0.20162 C 0.30417 -0.2081 0.30313 -0.21921 0.3013 -0.22407 L 0.29948 -0.22893 C 0.2987 -0.23356 0.29753 -0.23657 0.29948 -0.24189 C 0.30052 -0.24467 0.30248 -0.24629 0.30404 -0.24814 C 0.30547 -0.25 0.31068 -0.25393 0.31211 -0.25463 C 0.31367 -0.25555 0.31511 -0.25578 0.31667 -0.25625 C 0.31849 -0.25787 0.32018 -0.25995 0.32214 -0.26111 C 0.32774 -0.26435 0.3461 -0.26851 0.34831 -0.26921 C 0.36537 -0.27384 0.35326 -0.27176 0.37266 -0.27384 C 0.50156 -0.27314 0.61003 -0.41944 0.63646 -0.26273 C 0.63685 -0.26064 0.63711 -0.25833 0.63737 -0.25625 C 0.63802 -0.25254 0.63867 -0.24884 0.63919 -0.24514 C 0.64024 -0.2287 0.64076 -0.21759 0.64284 -0.2 C 0.64675 -0.16666 0.64805 -0.17037 0.65091 -0.1375 C 0.65248 -0.12083 0.65417 -0.07453 0.65456 -0.0618 C 0.6556 -0.03148 0.65729 0.02963 0.65729 0.02963 C 0.6569 0.11065 0.6944 0.23519 0.64831 0.23519 C 0.64219 0.23519 0.6362 0.23426 0.63021 0.23357 L 0.62031 0.23033 C 0.61641 0.22917 0.61237 0.22894 0.60847 0.22732 C 0.60365 0.225 0.59883 0.22223 0.59401 0.21922 C 0.59167 0.2176 0.58229 0.21019 0.58047 0.20787 C 0.57201 0.19792 0.57839 0.2044 0.57057 0.19838 C 0.56927 0.19723 0.56823 0.19584 0.56693 0.19514 C 0.5655 0.19422 0.56393 0.19399 0.56237 0.19352 C 0.53307 0.18426 0.5474 0.18727 0.51276 0.18542 C 0.51237 0.18056 0.51224 0.1757 0.51185 0.17107 C 0.51159 0.16829 0.51094 0.16574 0.51094 0.16297 C 0.51094 0.14306 0.51185 0.12338 0.51185 0.10348 " pathEditMode="relative" ptsTypes="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03704E-6 L 6.25E-7 -7.03704E-6 C -0.00521 -0.00163 -0.01029 -0.00302 -0.01536 -0.00487 C -0.0181 -0.00602 -0.02083 -0.00718 -0.02357 -0.00811 C -0.02591 -0.0088 -0.02839 -0.00903 -0.03073 -0.00973 C -0.03346 -0.01065 -0.0362 -0.01204 -0.03893 -0.01297 C -0.04492 -0.01528 -0.05104 -0.01667 -0.05703 -0.01945 C -0.07799 -0.02871 -0.05169 -0.0176 -0.07057 -0.02431 C -0.07292 -0.02501 -0.07773 -0.02732 -0.07773 -0.02732 C -0.08385 -0.05996 -0.0793 -0.03403 -0.07773 -0.12061 C -0.0776 -0.13056 -0.07695 -0.13149 -0.075 -0.13982 C -0.07318 -0.15996 -0.07539 -0.13913 -0.0724 -0.15927 C -0.07201 -0.16181 -0.07174 -0.16459 -0.07148 -0.16714 C -0.07083 -0.17362 -0.07031 -0.1801 -0.06966 -0.18658 C -0.06849 -0.19677 -0.06914 -0.1919 -0.06784 -0.20093 C -0.06523 -0.24653 -0.06628 -0.22292 -0.06784 -0.31181 C -0.06797 -0.31737 -0.06901 -0.31899 -0.07057 -0.32315 C -0.07721 -0.32246 -0.08372 -0.32177 -0.09036 -0.32153 L -0.14466 -0.31991 C -0.1457 -0.31968 -0.14583 -0.31667 -0.14648 -0.31505 C -0.14674 -0.31343 -0.14701 -0.31181 -0.1474 -0.31019 C -0.14948 -0.3007 -0.14961 -0.30024 -0.15182 -0.2926 C -0.15482 -0.25579 -0.15039 -0.30718 -0.15456 -0.27015 C -0.15508 -0.26552 -0.15625 -0.24445 -0.15638 -0.24121 C -0.15612 -0.16227 -0.15599 -0.08357 -0.15547 -0.00487 C -0.15547 0.00393 -0.15391 0.00578 -0.15273 0.01435 C -0.15195 0.01967 -0.15169 0.02523 -0.15091 0.03032 C -0.15065 0.03263 -0.15026 0.03472 -0.15 0.0368 C -0.14961 0.0405 -0.14961 0.04444 -0.14909 0.04814 C -0.14896 0.04976 -0.14844 0.05115 -0.14831 0.053 L -0.14648 0.06573 C -0.14609 0.07013 -0.14596 0.0743 -0.14557 0.0787 C -0.14531 0.08078 -0.14479 0.08286 -0.14466 0.08495 C -0.14258 0.10902 -0.14492 0.09143 -0.14284 0.10601 C -0.1431 0.15671 -0.1431 0.20763 -0.14375 0.25856 C -0.14375 0.26018 -0.14414 0.2618 -0.14466 0.26342 C -0.14544 0.26643 -0.14766 0.27129 -0.14909 0.27314 C -0.15 0.27407 -0.15091 0.2743 -0.15182 0.27453 C -0.15391 0.27546 -0.16107 0.27777 -0.16276 0.27777 L -0.31263 0.27939 C -0.31484 0.28009 -0.31693 0.28009 -0.31901 0.28101 C -0.32057 0.28171 -0.32201 0.28356 -0.32357 0.28425 C -0.33411 0.28819 -0.32865 0.28379 -0.33711 0.28749 C -0.35026 0.29328 -0.33411 0.28865 -0.34883 0.29235 C -0.34974 0.29282 -0.35065 0.29351 -0.35156 0.29398 C -0.35273 0.29444 -0.35404 0.29467 -0.35521 0.2956 C -0.35638 0.29629 -0.35755 0.29768 -0.35872 0.29884 C -0.35964 0.2993 -0.36055 0.29976 -0.36146 0.30046 C -0.36836 0.29976 -0.37539 0.29999 -0.38229 0.29884 C -0.38385 0.29837 -0.38529 0.29652 -0.38672 0.2956 C -0.38854 0.29444 -0.39049 0.29351 -0.39219 0.29235 C -0.39492 0.29027 -0.39961 0.28564 -0.40208 0.28263 C -0.40339 0.28124 -0.40456 0.27939 -0.40573 0.27777 C -0.40664 0.27661 -0.40768 0.27592 -0.40846 0.27453 C -0.41094 0.27083 -0.41185 0.26805 -0.41393 0.26342 C -0.41419 0.26064 -0.41445 0.2581 -0.41484 0.25532 C -0.41536 0.25161 -0.41615 0.24791 -0.41654 0.24421 C -0.41693 0.24097 -0.41823 0.22245 -0.41836 0.2199 C -0.4181 0.20023 -0.41823 0.18032 -0.41745 0.16064 C -0.41719 0.15323 -0.41432 0.13194 -0.41302 0.12523 C -0.41172 0.11921 -0.4099 0.11342 -0.40846 0.10763 C -0.40716 0.10185 -0.40586 0.09583 -0.40482 0.08981 C -0.40378 0.08402 -0.40339 0.07777 -0.40208 0.07222 C -0.39297 0.03194 -0.39635 0.0493 -0.38763 0.02407 C -0.38607 0.01921 -0.38451 0.01435 -0.3832 0.00948 C -0.3819 0.00485 -0.38112 -0.00047 -0.37956 -0.00487 C -0.37813 -0.00903 -0.37578 -0.01227 -0.37409 -0.01621 C -0.37266 -0.01968 -0.37174 -0.02385 -0.37057 -0.02732 C -0.36862 -0.03288 -0.36589 -0.03913 -0.36419 -0.04515 C -0.36341 -0.04769 -0.36315 -0.0507 -0.36237 -0.05325 C -0.3569 -0.07084 -0.3625 -0.04399 -0.35612 -0.07246 C -0.34779 -0.10927 -0.36133 -0.05001 -0.35156 -0.08843 C -0.35078 -0.09167 -0.35039 -0.09491 -0.34974 -0.09815 L -0.34883 -0.10302 C -0.34909 -0.10464 -0.34896 -0.10672 -0.34974 -0.10788 C -0.35065 -0.10903 -0.35221 -0.1088 -0.35339 -0.10927 C -0.35521 -0.11042 -0.3569 -0.11181 -0.35872 -0.11251 C -0.36745 -0.11575 -0.35898 -0.11297 -0.37057 -0.11575 C -0.37227 -0.11621 -0.37409 -0.1169 -0.37591 -0.11737 C -0.37799 -0.11806 -0.38021 -0.11829 -0.38229 -0.11899 C -0.38438 -0.11991 -0.38646 -0.1213 -0.38854 -0.12223 C -0.39063 -0.12292 -0.39284 -0.12292 -0.39492 -0.12385 C -0.39701 -0.12454 -0.39909 -0.12616 -0.40117 -0.12709 C -0.40443 -0.12848 -0.40794 -0.12917 -0.4112 -0.13033 C -0.41419 -0.13126 -0.41719 -0.13218 -0.42018 -0.13357 C -0.42135 -0.13403 -0.42266 -0.13473 -0.42383 -0.13496 C -0.42617 -0.13589 -0.42865 -0.13612 -0.43099 -0.13658 C -0.4319 -0.13727 -0.43281 -0.13797 -0.43372 -0.1382 C -0.43919 -0.14028 -0.44531 -0.14167 -0.45091 -0.14306 C -0.45273 -0.14422 -0.45456 -0.14561 -0.45638 -0.1463 C -0.45964 -0.14769 -0.46107 -0.14862 -0.46445 -0.14954 C -0.46654 -0.15024 -0.46875 -0.1507 -0.47083 -0.15116 C -0.47266 -0.15232 -0.47513 -0.15163 -0.47617 -0.1544 C -0.47682 -0.15602 -0.4776 -0.15741 -0.47799 -0.15927 C -0.47878 -0.16181 -0.47917 -0.16459 -0.47982 -0.16714 C -0.48034 -0.16945 -0.48099 -0.17153 -0.48164 -0.17362 C -0.48385 -0.19306 -0.48099 -0.17015 -0.48438 -0.18959 C -0.48503 -0.19399 -0.4862 -0.20255 -0.4862 -0.20255 C -0.48646 -0.2095 -0.48672 -0.21644 -0.48711 -0.22339 C -0.48724 -0.22732 -0.48802 -0.23079 -0.48802 -0.23473 C -0.48802 -0.35464 -0.49167 -0.31968 -0.4862 -0.36806 C -0.48646 -0.37015 -0.48633 -0.37269 -0.48711 -0.37454 C -0.48763 -0.3757 -0.48893 -0.37524 -0.48984 -0.37616 C -0.49076 -0.37686 -0.49154 -0.37848 -0.49245 -0.3794 C -0.50469 -0.3889 -0.49167 -0.3757 -0.50247 -0.38727 C -0.50299 -0.3889 -0.50378 -0.39028 -0.5043 -0.39214 C -0.50469 -0.39422 -0.50521 -0.3963 -0.50508 -0.39862 C -0.50482 -0.41528 -0.50495 -0.43195 -0.50339 -0.44839 C -0.5026 -0.45602 -0.49961 -0.46227 -0.49792 -0.46922 C -0.49622 -0.47616 -0.49466 -0.48311 -0.49336 -0.49005 C -0.49232 -0.49584 -0.49206 -0.50232 -0.49063 -0.50788 C -0.48932 -0.51366 -0.48711 -0.51852 -0.48529 -0.52385 C -0.48346 -0.52871 -0.48164 -0.53357 -0.47982 -0.53843 L -0.47799 -0.54306 C -0.47474 -0.5426 -0.47135 -0.54306 -0.4681 -0.54167 C -0.46406 -0.53982 -0.46029 -0.53612 -0.45638 -0.53357 C -0.45299 -0.53126 -0.44961 -0.52964 -0.44635 -0.52709 C -0.44219 -0.52385 -0.43802 -0.52015 -0.43372 -0.51737 C -0.42721 -0.5132 -0.42044 -0.51042 -0.41393 -0.50626 C -0.37565 -0.48195 -0.40078 -0.48982 -0.33984 -0.46436 L -0.31263 -0.45325 C -0.28151 -0.43936 -0.27435 -0.43241 -0.23763 -0.42269 C -0.20781 -0.41482 -0.23086 -0.42153 -0.20703 -0.41297 C -0.1901 -0.40695 -0.1974 -0.41112 -0.18984 -0.40672 C -0.19036 -0.4051 -0.19089 -0.40325 -0.19167 -0.40186 C -0.19232 -0.40047 -0.19336 -0.39954 -0.19427 -0.39862 C -0.19609 -0.39677 -0.19792 -0.39515 -0.19974 -0.39376 C -0.20456 -0.39028 -0.20977 -0.3889 -0.21419 -0.38403 C -0.21719 -0.38079 -0.22018 -0.37755 -0.22318 -0.37454 C -0.22617 -0.37153 -0.2293 -0.36945 -0.23229 -0.36644 C -0.23867 -0.35973 -0.24596 -0.35487 -0.2513 -0.34561 C -0.25781 -0.33403 -0.25977 -0.32964 -0.26745 -0.31991 C -0.29336 -0.28774 -0.26107 -0.33218 -0.28372 -0.29885 C -0.28646 -0.29515 -0.28971 -0.29237 -0.29193 -0.28774 C -0.3056 -0.25811 -0.30117 -0.26413 -0.30729 -0.24422 C -0.3082 -0.24121 -0.31107 -0.2338 -0.31185 -0.22987 C -0.31263 -0.2257 -0.31276 -0.2213 -0.31354 -0.2169 C -0.31393 -0.21552 -0.31432 -0.2139 -0.31445 -0.21227 C -0.3181 -0.18496 -0.31497 -0.20626 -0.31719 -0.18658 C -0.31745 -0.18427 -0.31784 -0.18218 -0.3181 -0.1801 C -0.32057 -0.15811 -0.31875 -0.16876 -0.32083 -0.15765 C -0.32096 -0.15626 -0.32266 -0.13612 -0.32357 -0.13033 C -0.3237 -0.12871 -0.32409 -0.12709 -0.32448 -0.12547 C -0.32539 -0.1264 -0.32617 -0.12778 -0.32708 -0.12871 C -0.32826 -0.1294 -0.32956 -0.12964 -0.33073 -0.13033 C -0.33164 -0.13079 -0.33255 -0.13126 -0.33346 -0.13195 C -0.3362 -0.1338 -0.33893 -0.13612 -0.34154 -0.1382 C -0.34349 -0.13982 -0.34505 -0.1419 -0.34701 -0.14306 C -0.34961 -0.14468 -0.35247 -0.14538 -0.35521 -0.1463 C -0.3582 -0.14746 -0.3612 -0.14862 -0.36419 -0.14954 C -0.36784 -0.1507 -0.37148 -0.15116 -0.375 -0.15278 C -0.37878 -0.1544 -0.38216 -0.15765 -0.38594 -0.15927 C -0.39102 -0.16135 -0.40182 -0.16297 -0.40755 -0.1639 C -0.41654 -0.16227 -0.42604 -0.16436 -0.43464 -0.15927 C -0.43477 -0.15903 -0.43294 -0.13936 -0.43281 -0.1382 C -0.43125 -0.12501 -0.42813 -0.10765 -0.42565 -0.09653 C -0.42318 -0.08589 -0.42044 -0.07524 -0.41836 -0.06436 C -0.41719 -0.05788 -0.41628 -0.0514 -0.41484 -0.04515 C -0.41328 -0.03843 -0.41081 -0.03241 -0.40938 -0.02593 C -0.40781 -0.01899 -0.40729 -0.01158 -0.40573 -0.00487 C -0.4043 0.00185 -0.40208 0.00786 -0.40039 0.01435 C -0.3987 0.02013 -0.39727 0.02615 -0.39583 0.03194 C -0.39362 0.04166 -0.39167 0.05138 -0.38945 0.06087 C -0.38451 0.08194 -0.38711 0.07453 -0.3832 0.08495 C -0.38281 0.08726 -0.38333 0.09027 -0.38229 0.09143 C -0.38125 0.09259 -0.37969 0.0912 -0.37865 0.08981 C -0.37708 0.08773 -0.37643 0.08425 -0.375 0.08194 C -0.3737 0.07939 -0.37201 0.07754 -0.37057 0.07546 C -0.36966 0.07268 -0.36888 0.0699 -0.36784 0.06735 C -0.36589 0.06319 -0.36016 0.05416 -0.35781 0.05138 C -0.3556 0.04837 -0.35286 0.04652 -0.35065 0.04328 C -0.34831 0.04004 -0.34661 0.03541 -0.34427 0.03194 C -0.3418 0.02847 -0.33867 0.02592 -0.3362 0.02245 C -0.33385 0.01898 -0.33216 0.01435 -0.32982 0.0111 C -0.32526 0.00462 -0.31953 0.00092 -0.31536 -0.00649 C -0.31237 -0.01181 -0.30911 -0.01667 -0.30638 -0.02269 C -0.30091 -0.03427 -0.30326 -0.02894 -0.29909 -0.03866 C -0.29883 -0.04028 -0.2987 -0.0419 -0.29818 -0.04352 C -0.29779 -0.04515 -0.29688 -0.04653 -0.29648 -0.04839 C -0.2957 -0.0514 -0.29466 -0.05788 -0.29466 -0.05788 C -0.29479 -0.05927 -0.29648 -0.0794 -0.29727 -0.08519 C -0.29753 -0.08681 -0.29792 -0.08843 -0.29818 -0.09005 C -0.29857 -0.09214 -0.29883 -0.09445 -0.29909 -0.09653 C -0.29935 -0.09815 -0.29987 -0.09977 -0.3 -0.1014 C -0.30169 -0.11274 -0.30026 -0.10695 -0.30182 -0.12061 C -0.30234 -0.12501 -0.30313 -0.12917 -0.30365 -0.13357 L -0.30456 -0.14144 C -0.3043 -0.15533 -0.30443 -0.16945 -0.30365 -0.18334 C -0.30352 -0.18519 -0.30221 -0.18635 -0.30182 -0.1882 C -0.30169 -0.18866 -0.30052 -0.19815 -0.3 -0.19931 C -0.29831 -0.20325 -0.29609 -0.20278 -0.29375 -0.20417 C -0.29219 -0.2051 -0.29076 -0.20626 -0.28919 -0.20741 C -0.28828 -0.20788 -0.28646 -0.20903 -0.28646 -0.20903 " pathEditMode="relative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объединение 1"/>
          <p:cNvSpPr/>
          <p:nvPr/>
        </p:nvSpPr>
        <p:spPr>
          <a:xfrm>
            <a:off x="4733600" y="545690"/>
            <a:ext cx="2212258" cy="1533833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117394" y="1961535"/>
            <a:ext cx="1297858" cy="6931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9431925">
            <a:off x="1725561" y="2374490"/>
            <a:ext cx="383458" cy="3849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8114141">
            <a:off x="4660490" y="3848611"/>
            <a:ext cx="3996813" cy="13126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9094488" y="4217511"/>
            <a:ext cx="2418736" cy="2426111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>
            <a:off x="1716296" y="523567"/>
            <a:ext cx="2051035" cy="2875935"/>
          </a:xfrm>
          <a:prstGeom prst="mo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4.44444E-6 C -0.00508 -0.04028 0.00052 -0.00671 -0.00494 -0.02593 C -0.00547 -0.02801 -0.00547 -0.03033 -0.00612 -0.03241 C -0.00755 -0.03681 -0.01093 -0.04514 -0.01093 -0.04514 C -0.01172 -0.04954 -0.01198 -0.0544 -0.01341 -0.0581 C -0.01419 -0.06019 -0.01523 -0.06227 -0.01588 -0.06458 C -0.01679 -0.06875 -0.01744 -0.07315 -0.01823 -0.07755 L -0.0194 -0.08403 C -0.01992 -0.08611 -0.01992 -0.08843 -0.0207 -0.09028 C -0.02643 -0.10579 -0.02343 -0.09954 -0.02916 -0.10972 C -0.03294 -0.12986 -0.02669 -0.1 -0.03398 -0.12269 C -0.03541 -0.12708 -0.03515 -0.13102 -0.03515 -0.13542 L -0.03515 -0.13542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22 0.02037 L 0.02422 0.02037 C 0.02852 0.00926 0.03086 0.00046 0.0362 -0.00764 C 0.04063 -0.01435 0.04466 -0.02153 0.04961 -0.02708 C 0.05274 -0.03055 0.05625 -0.03356 0.05925 -0.03773 C 0.06198 -0.04143 0.06393 -0.04653 0.06654 -0.05069 C 0.07123 -0.0581 0.07617 -0.06504 0.08099 -0.07222 C 0.08294 -0.075 0.08477 -0.07847 0.08698 -0.08079 C 0.08906 -0.08287 0.09128 -0.08472 0.0931 -0.08727 C 0.09492 -0.08958 0.09623 -0.09329 0.09792 -0.09583 C 0.10143 -0.10116 0.10495 -0.10625 0.10886 -0.11088 C 0.11172 -0.11435 0.11472 -0.11759 0.11732 -0.12153 C 0.11862 -0.12361 0.11966 -0.12616 0.12097 -0.12801 C 0.13021 -0.14213 0.12136 -0.12778 0.1306 -0.13889 C 0.13399 -0.14282 0.13659 -0.14838 0.14024 -0.15162 C 0.14193 -0.15301 0.14362 -0.15416 0.14505 -0.15602 C 0.14649 -0.15764 0.14727 -0.16065 0.1487 -0.1625 C 0.14974 -0.16366 0.15117 -0.16366 0.15235 -0.16458 C 0.15495 -0.1669 0.1586 -0.17291 0.16081 -0.17523 C 0.16237 -0.17708 0.16406 -0.17824 0.16563 -0.17963 C 0.17461 -0.1956 0.16328 -0.17592 0.17409 -0.19259 C 0.17539 -0.19444 0.17643 -0.19699 0.17774 -0.19907 C 0.17891 -0.20069 0.18021 -0.20162 0.18138 -0.20324 C 0.18268 -0.20509 0.18347 -0.20833 0.18503 -0.20972 C 0.18724 -0.2118 0.19232 -0.21389 0.19232 -0.21389 C 0.19636 -0.20833 0.19987 -0.20139 0.2043 -0.19676 C 0.20925 -0.1919 0.2138 -0.18611 0.21888 -0.18171 C 0.22123 -0.17963 0.2237 -0.17754 0.22617 -0.17523 C 0.22904 -0.17268 0.23177 -0.16967 0.23464 -0.16666 C 0.23711 -0.16412 0.23919 -0.16018 0.2418 -0.1581 C 0.24649 -0.1544 0.25182 -0.15347 0.25638 -0.14954 C 0.25794 -0.14815 0.25951 -0.14653 0.2612 -0.14514 C 0.26524 -0.14213 0.2694 -0.14004 0.27331 -0.13657 C 0.27956 -0.13102 0.27643 -0.1331 0.28294 -0.13009 C 0.28464 -0.1287 0.2862 -0.12754 0.28776 -0.12592 C 0.29024 -0.12315 0.29271 -0.12014 0.29505 -0.11736 C 0.29623 -0.11597 0.2974 -0.11412 0.2987 -0.11296 C 0.30195 -0.11018 0.30534 -0.10787 0.30834 -0.1044 C 0.30964 -0.10301 0.31081 -0.10162 0.31198 -0.1 C 0.31367 -0.09791 0.31498 -0.09514 0.3168 -0.09375 C 0.31836 -0.09236 0.32005 -0.09213 0.32162 -0.09143 C 0.32292 -0.09004 0.32396 -0.08819 0.32526 -0.08727 C 0.32761 -0.08541 0.33255 -0.08287 0.33255 -0.08287 C 0.34128 -0.07268 0.33776 -0.07801 0.34349 -0.06782 C 0.34427 -0.06366 0.34492 -0.0581 0.34701 -0.05486 C 0.34805 -0.05347 0.34948 -0.05347 0.35065 -0.05278 C 0.35378 -0.04467 0.35209 -0.04815 0.3556 -0.04213 L 0.3556 -0.04213 " pathEditMode="relative" ptsTypes="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0.04305 L 0.14765 0.1956 " pathEditMode="relative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33333E-6 L 6.93889E-18 -3.33333E-6 C -0.00065 0.01204 -0.00078 0.01922 -0.00234 0.0301 C -0.00273 0.03218 -0.00313 0.03426 -0.00352 0.03658 C -0.00404 0.04445 -0.00404 0.05232 -0.00482 0.06019 C -0.0056 0.06945 -0.0069 0.0757 -0.00846 0.0838 C -0.00885 0.08889 -0.00911 0.09398 -0.00964 0.09885 C -0.0099 0.10116 -0.01055 0.10324 -0.01081 0.10533 C -0.01133 0.1088 -0.01159 0.1125 -0.01198 0.11598 C -0.01237 0.11829 -0.01302 0.12037 -0.01328 0.12246 C -0.01497 0.13773 -0.0151 0.14584 -0.01693 0.15903 C -0.02122 0.19283 -0.01771 0.1625 -0.02044 0.18704 C -0.01966 0.23079 -0.01927 0.27454 -0.0181 0.31829 C -0.01797 0.32153 -0.01471 0.33866 -0.01445 0.33982 C -0.01133 0.3507 -0.01302 0.3456 -0.00964 0.35486 C -0.00729 0.36713 -0.01003 0.35556 -0.00482 0.3676 C -0.00299 0.37176 -0.00143 0.37616 6.93889E-18 0.38056 C 0.00768 0.40324 -0.00026 0.38172 0.00729 0.39769 C 0.0082 0.39977 0.00872 0.40232 0.00977 0.40417 C 0.01172 0.40764 0.01576 0.41181 0.01823 0.41505 C 0.02461 0.42315 0.02083 0.42014 0.02669 0.42361 C 0.03594 0.43588 0.02708 0.42477 0.03633 0.43426 C 0.04297 0.44098 0.03698 0.43681 0.04362 0.44074 C 0.04857 0.44653 0.04779 0.44607 0.05456 0.45162 C 0.05651 0.45301 0.05859 0.45417 0.06055 0.45579 C 0.06693 0.46088 0.06432 0.46019 0.07148 0.46435 C 0.07305 0.46528 0.07474 0.46574 0.0763 0.46667 C 0.07839 0.46783 0.08034 0.46922 0.08229 0.47084 C 0.08398 0.47223 0.08542 0.47408 0.08711 0.47523 C 0.0944 0.47986 0.09661 0.47963 0.10417 0.48172 C 0.11406 0.4875 0.10885 0.48519 0.11979 0.4882 C 0.12591 0.48727 0.13203 0.48843 0.13802 0.48588 C 0.14076 0.48473 0.14518 0.47732 0.14518 0.47732 C 0.14609 0.47523 0.14714 0.47338 0.14766 0.47084 C 0.14844 0.46736 0.14831 0.46366 0.14883 0.46019 C 0.14922 0.45787 0.14974 0.45579 0.15013 0.45371 C 0.15052 0.44723 0.15065 0.44074 0.1513 0.43426 C 0.15156 0.43218 0.15221 0.4301 0.15247 0.42778 C 0.15273 0.42616 0.15378 0.41366 0.15495 0.41065 C 0.15586 0.4081 0.15742 0.40648 0.15859 0.40417 C 0.1612 0.39861 0.16094 0.39769 0.16224 0.39121 C 0.16146 0.39074 0.15443 0.38496 0.15365 0.38264 C 0.15221 0.37848 0.1526 0.36598 0.14766 0.36551 C 0.12513 0.36343 0.10247 0.36412 0.07995 0.36343 C 0.07721 0.35857 0.07552 0.35648 0.07383 0.35047 C 0.06979 0.33611 0.07396 0.34283 0.06784 0.33542 C 0.06706 0.33172 0.06641 0.32801 0.06536 0.32477 C 0.06432 0.32084 0.06276 0.3176 0.06172 0.31389 C 0.05339 0.28195 0.06029 0.30139 0.05456 0.28588 C 0.05404 0.2838 0.05365 0.28172 0.05326 0.2794 C 0.05286 0.27662 0.05286 0.27361 0.05208 0.27084 C 0.05117 0.2676 0.04961 0.26528 0.04844 0.26227 C 0.04805 0.25579 0.04727 0.24954 0.04727 0.24306 C 0.04727 0.22639 0.04766 0.22593 0.04961 0.21505 C 0.04922 0.20579 0.04896 0.1963 0.04844 0.18704 C 0.04818 0.18264 0.04753 0.17848 0.04727 0.17408 C 0.04674 0.1676 0.04648 0.16135 0.04609 0.15486 C 0.04648 0.14121 0.04661 0.12755 0.04727 0.11389 C 0.0474 0.11088 0.04714 0.10718 0.04844 0.10533 C 0.05039 0.10232 0.05326 0.10255 0.05573 0.10093 C 0.05807 0.09954 0.06055 0.09792 0.06302 0.09676 C 0.0694 0.09375 0.07591 0.09144 0.08229 0.0882 C 0.08633 0.08588 0.09049 0.08426 0.0944 0.08172 C 0.09857 0.07917 0.10234 0.07523 0.10651 0.07315 C 0.11406 0.06945 0.12174 0.06598 0.12956 0.06459 C 0.14167 0.06204 0.13997 0.06297 0.15247 0.0581 C 0.16458 0.05324 0.16055 0.05417 0.17305 0.04723 C 0.17591 0.04584 0.17878 0.04468 0.18151 0.04306 C 0.19062 0.0375 0.18503 0.03959 0.19479 0.03218 C 0.19714 0.03056 0.19974 0.02963 0.20208 0.02801 C 0.20456 0.02616 0.2069 0.02338 0.20937 0.02153 C 0.21172 0.01968 0.21432 0.01898 0.21667 0.01713 C 0.23737 0.00093 0.22044 0.01065 0.23724 0.00209 C 0.23919 -3.33333E-6 0.24115 -0.00254 0.24323 -0.0044 C 0.25117 -0.01065 0.24792 -3.33333E-6 0.25898 -0.01296 C 0.26393 -0.01898 0.2612 -0.01666 0.26745 -0.01944 C 0.26901 -0.02152 0.27057 -0.02384 0.27227 -0.02592 C 0.28073 -0.03588 0.27565 -0.02847 0.2819 -0.03657 C 0.28359 -0.03865 0.28516 -0.04097 0.28685 -0.04305 C 0.28919 -0.04606 0.29193 -0.04791 0.29401 -0.05162 C 0.29935 -0.06111 0.2987 -0.06041 0.30495 -0.06875 C 0.30612 -0.07037 0.30742 -0.07152 0.30859 -0.07315 C 0.3099 -0.075 0.31094 -0.07754 0.31224 -0.07963 C 0.31328 -0.08125 0.31471 -0.08217 0.31589 -0.08379 C 0.31719 -0.08588 0.3181 -0.08865 0.3194 -0.09027 C 0.32096 -0.09213 0.32266 -0.09328 0.32435 -0.09467 C 0.32513 -0.09676 0.32565 -0.0993 0.32669 -0.10115 C 0.32891 -0.10509 0.33268 -0.10694 0.33516 -0.10972 C 0.33685 -0.11157 0.33828 -0.11435 0.33997 -0.1162 C 0.34232 -0.11852 0.34505 -0.1199 0.34727 -0.12268 C 0.34948 -0.125 0.35117 -0.1287 0.35339 -0.13125 C 0.3556 -0.13379 0.3582 -0.13518 0.36055 -0.13773 C 0.36315 -0.14027 0.36536 -0.14328 0.36784 -0.14629 C 0.36901 -0.14768 0.37005 -0.14977 0.37148 -0.15046 L 0.37878 -0.15486 C 0.37995 -0.15625 0.38112 -0.1581 0.38242 -0.15926 C 0.3849 -0.16134 0.38958 -0.1625 0.39206 -0.16342 C 0.39362 -0.16412 0.39531 -0.16481 0.39687 -0.16551 C 0.39805 -0.16713 0.39909 -0.16967 0.40052 -0.1699 C 0.40534 -0.17037 0.41016 -0.16898 0.41497 -0.16782 C 0.41628 -0.16736 0.41745 -0.16643 0.41862 -0.16551 C 0.4207 -0.16435 0.42279 -0.16296 0.42474 -0.16134 C 0.42721 -0.15926 0.42956 -0.15671 0.43203 -0.15486 C 0.43763 -0.15046 0.4431 -0.14583 0.44896 -0.1419 C 0.45208 -0.13981 0.45534 -0.13773 0.45859 -0.13541 C 0.46224 -0.13287 0.46576 -0.12963 0.46953 -0.12685 C 0.47591 -0.12245 0.48242 -0.11828 0.4888 -0.11389 C 0.49245 -0.11157 0.50339 -0.10463 0.50703 -0.10115 C 0.50872 -0.0993 0.51003 -0.09629 0.51185 -0.09467 C 0.51484 -0.0919 0.51836 -0.09074 0.52148 -0.08819 C 0.52565 -0.08472 0.52839 -0.08125 0.53112 -0.07523 C 0.53398 -0.06944 0.53711 -0.05648 0.53841 -0.05162 C 0.54219 -0.03819 0.5401 -0.04606 0.54453 -0.02801 C 0.54805 0.00996 0.54349 -0.0375 0.54687 -0.0044 C 0.5474 -3.33333E-6 0.54766 0.00417 0.54818 0.00857 C 0.54766 0.025 0.54753 0.04167 0.54687 0.0581 C 0.54674 0.06088 0.54596 0.06366 0.5457 0.06667 C 0.54479 0.07662 0.54414 0.08681 0.54323 0.09676 C 0.54297 0.10023 0.54271 0.10394 0.54206 0.10741 C 0.54115 0.11204 0.53945 0.11598 0.53841 0.12037 C 0.5375 0.12454 0.53698 0.12917 0.53607 0.13334 C 0.53424 0.14074 0.52995 0.15486 0.52995 0.15486 C 0.52956 0.15834 0.52943 0.16204 0.52878 0.16551 C 0.52812 0.16852 0.52695 0.17107 0.5263 0.17408 C 0.52539 0.17894 0.52461 0.18426 0.52396 0.18912 C 0.52305 0.19491 0.52279 0.20093 0.52148 0.20648 L 0.51302 0.24074 C 0.51016 0.2757 0.5138 0.23727 0.50937 0.26875 C 0.50885 0.27292 0.50872 0.27732 0.5082 0.28172 C 0.50404 0.31111 0.50703 0.27824 0.50456 0.30741 C 0.50417 0.3125 0.50391 0.3176 0.50339 0.32246 C 0.50182 0.3375 0.50117 0.35324 0.49857 0.3676 C 0.49805 0.36991 0.49766 0.37199 0.49727 0.37408 C 0.49674 0.37755 0.49674 0.38148 0.49609 0.38496 C 0.49557 0.38797 0.49466 0.39074 0.49362 0.39352 C 0.49219 0.39723 0.49089 0.40139 0.4888 0.40417 C 0.48711 0.40648 0.48477 0.40718 0.48281 0.40857 C 0.48151 0.41065 0.48086 0.41459 0.47917 0.41505 C 0.46966 0.41667 0.46107 0.41482 0.45247 0.40857 C 0.45 0.40672 0.44779 0.40371 0.44531 0.40209 C 0.44219 0.4 0.4388 0.39931 0.43555 0.39769 C 0.43151 0.39352 0.42721 0.38982 0.42344 0.38496 C 0.42187 0.38264 0.42044 0.3801 0.41862 0.37848 C 0.4168 0.37662 0.41458 0.37547 0.41263 0.37408 C 0.40599 0.35625 0.41667 0.38357 0.39935 0.35255 C 0.3931 0.34144 0.39583 0.34723 0.39089 0.33542 C 0.39049 0.33334 0.39023 0.33102 0.38958 0.32894 C 0.38893 0.32662 0.38737 0.325 0.38724 0.32246 C 0.3862 0.30903 0.38646 0.29537 0.38594 0.28172 C 0.38516 0.28449 0.38424 0.28727 0.38359 0.29028 C 0.38216 0.29584 0.38125 0.30787 0.37747 0.30973 C 0.37187 0.31204 0.37435 0.31181 0.37031 0.31181 L 0.37031 0.31181 " pathEditMode="relative" ptsTypes="AAAAAAAAAAAAAAAAAAAAAAAAAAAAAAAAAAAAAAAAAAAAAAAAAAAAA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4 L 0.00013 0.00024 C -0.01836 0.00093 -0.03698 0.00047 -0.05547 0.00232 C -0.05911 0.00278 -0.06133 0.01459 -0.06276 0.01736 C -0.06523 0.02292 -0.06836 0.02755 -0.07122 0.03241 C -0.0724 0.03473 -0.07344 0.03704 -0.07487 0.03889 C -0.07682 0.0419 -0.07891 0.04445 -0.08086 0.04769 C -0.08893 0.06042 -0.08229 0.05255 -0.0918 0.06482 C -0.09414 0.06783 -0.09688 0.06991 -0.09896 0.07338 C -0.10091 0.07639 -0.10195 0.08079 -0.10378 0.08403 C -0.10885 0.09306 -0.11029 0.0926 -0.11589 0.09908 C -0.13385 0.12037 -0.10951 0.09213 -0.12435 0.11204 C -0.1263 0.11459 -0.12852 0.11598 -0.13047 0.11852 C -0.14909 0.14329 -0.12083 0.10926 -0.13776 0.1294 C -0.13125 0.11204 -0.13971 0.13287 -0.13164 0.11852 C -0.1306 0.11667 -0.13021 0.11412 -0.1293 0.11204 C -0.12175 0.09653 -0.12643 0.11065 -0.11836 0.09051 C -0.11615 0.08519 -0.11458 0.07871 -0.11237 0.07338 C -0.10977 0.06736 -0.10638 0.06227 -0.10378 0.05625 C -0.09831 0.04283 -0.09349 0.02871 -0.08815 0.01528 C -0.08346 0.00348 -0.07643 -0.01111 -0.0724 -0.02338 C -0.06953 -0.03194 -0.06693 -0.04074 -0.06393 -0.04907 C -0.06159 -0.05578 -0.05872 -0.06157 -0.05664 -0.06851 C -0.03086 -0.15509 -0.04987 -0.08981 -0.03737 -0.15671 C -0.0349 -0.16921 -0.03151 -0.18101 -0.02878 -0.19328 C -0.02669 -0.20324 -0.02461 -0.21319 -0.02279 -0.22338 C -0.01849 -0.24722 -0.0151 -0.2699 -0.01185 -0.29421 C -0.01016 -0.30717 -0.00872 -0.32014 -0.00703 -0.3331 C -0.00495 -0.38402 -0.00286 -0.40509 -0.00586 -0.45764 C -0.00625 -0.46458 -0.00833 -0.4706 -0.00951 -0.47708 C -0.01029 -0.48703 -0.01133 -0.49722 -0.01185 -0.50717 C -0.01237 -0.51365 -0.0125 -0.52014 -0.01315 -0.52662 C -0.01328 -0.5287 -0.01406 -0.53078 -0.01432 -0.5331 C -0.01602 -0.54514 -0.01471 -0.54282 -0.01797 -0.55439 C -0.01862 -0.55671 -0.01966 -0.55879 -0.02031 -0.56088 C -0.02122 -0.56365 -0.02188 -0.56689 -0.02279 -0.56944 C -0.02461 -0.575 -0.02786 -0.58449 -0.03125 -0.58889 C -0.03385 -0.59213 -0.03672 -0.59351 -0.03971 -0.59537 C -0.04323 -0.6081 -0.04154 -0.60092 -0.04453 -0.61689 L -0.04583 -0.62338 C -0.04648 -0.63541 -0.04661 -0.64236 -0.04818 -0.65347 C -0.04844 -0.65555 -0.04883 -0.65787 -0.04935 -0.65995 C -0.05 -0.66226 -0.05117 -0.66412 -0.05182 -0.6662 C -0.05898 -0.68912 -0.05247 -0.67106 -0.05781 -0.68564 C -0.06003 -0.69745 -0.05768 -0.6868 -0.06146 -0.69861 C -0.06432 -0.70764 -0.06393 -0.71157 -0.06992 -0.71782 C -0.0737 -0.72199 -0.07839 -0.72245 -0.08203 -0.72662 C -0.08411 -0.7287 -0.08594 -0.73125 -0.08815 -0.73287 C -0.09349 -0.73726 -0.10078 -0.73935 -0.10625 -0.74166 C -0.10951 -0.74282 -0.11263 -0.7449 -0.11589 -0.74583 C -0.13815 -0.75277 -0.1151 -0.74213 -0.13893 -0.75231 C -0.1599 -0.76111 -0.15117 -0.7625 -0.18125 -0.76296 L -0.30221 -0.76527 C -0.31315 -0.76805 -0.32422 -0.76875 -0.3349 -0.77384 C -0.34987 -0.78101 -0.35885 -0.78611 -0.37604 -0.78889 L -0.40391 -0.79305 L -0.61797 -0.78889 C -0.62122 -0.78865 -0.62448 -0.78634 -0.6276 -0.78449 C -0.63255 -0.78194 -0.64232 -0.77639 -0.64818 -0.77176 C -0.64987 -0.77037 -0.65143 -0.76875 -0.653 -0.76736 C -0.65391 -0.76389 -0.65469 -0.76018 -0.65547 -0.75671 C -0.65638 -0.75231 -0.65781 -0.74375 -0.65781 -0.74375 C -0.65742 -0.71064 -0.65742 -0.67777 -0.65664 -0.6449 C -0.65664 -0.64259 -0.65573 -0.64051 -0.65547 -0.63842 C -0.65495 -0.63472 -0.65482 -0.63101 -0.6543 -0.62754 C -0.65365 -0.62384 -0.65247 -0.6206 -0.65182 -0.61689 C -0.6513 -0.61412 -0.6513 -0.61088 -0.65065 -0.60833 C -0.65 -0.60578 -0.64896 -0.60393 -0.64818 -0.60185 C -0.64727 -0.59907 -0.64661 -0.59606 -0.64583 -0.59328 C -0.64427 -0.58865 -0.64219 -0.58333 -0.63971 -0.58032 C -0.63125 -0.56944 -0.63503 -0.58472 -0.62279 -0.56319 L -0.6168 -0.55231 L -0.61914 -0.56088 " pathEditMode="relative" ptsTypes="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6 6.2963E-6 L 6.25E-6 6.2963E-6 C 0.00131 -0.00856 0.00235 -0.01712 0.00365 -0.02569 C 0.00404 -0.028 0.0043 -0.03032 0.00482 -0.03217 C 0.00834 -0.04467 0.00808 -0.04073 0.01212 -0.05161 C 0.01342 -0.05508 0.01472 -0.05856 0.01576 -0.06226 C 0.01667 -0.06573 0.01706 -0.06967 0.01824 -0.07314 C 0.01915 -0.07615 0.02084 -0.07846 0.02175 -0.08171 C 0.03165 -0.11319 0.01837 -0.07684 0.0267 -0.09883 C 0.02696 -0.10161 0.02891 -0.11689 0.03022 -0.12245 C 0.031 -0.12546 0.03191 -0.12823 0.03269 -0.13124 C 0.03308 -0.13402 0.03334 -0.13703 0.03386 -0.13981 C 0.03451 -0.14282 0.03555 -0.14536 0.03633 -0.14837 C 0.03686 -0.15046 0.03712 -0.15277 0.03751 -0.15485 C 0.0379 -0.15971 0.03881 -0.16481 0.03881 -0.1699 C 0.03881 -0.17985 0.03816 -0.19004 0.03751 -0.19999 C 0.03699 -0.20879 0.03568 -0.20555 0.03269 -0.21296 C 0.03165 -0.2155 0.03152 -0.21921 0.03022 -0.22152 C 0.02943 -0.22314 0.02774 -0.22268 0.0267 -0.2236 C 0.0254 -0.22476 0.02436 -0.22708 0.02305 -0.228 C 0.02071 -0.22939 0.01824 -0.22939 0.01576 -0.23008 C 0.01251 -0.23078 0.00925 -0.23147 0.00613 -0.23217 L -0.00235 -0.23425 C -0.01978 -0.23356 -0.0371 -0.23448 -0.05442 -0.23217 C -0.05976 -0.23147 -0.06484 -0.22754 -0.07018 -0.22569 C -0.07538 -0.22407 -0.08059 -0.22314 -0.0858 -0.22152 C -0.09661 -0.21828 -0.11419 -0.21249 -0.1246 -0.20647 C -0.14049 -0.19721 -0.15676 -0.18958 -0.17174 -0.17638 C -0.22994 -0.12453 -0.20598 -0.14745 -0.24426 -0.10971 C -0.2513 -0.10277 -0.27981 -0.07499 -0.28658 -0.06666 C -0.29309 -0.05879 -0.29973 -0.05138 -0.30598 -0.04305 C -0.33736 -0.00115 -0.33619 -0.00138 -0.35807 0.0301 L -0.38215 0.06459 C -0.38619 0.07015 -0.38997 0.07663 -0.39426 0.08172 C -0.39791 0.08612 -0.40182 0.08982 -0.4052 0.09468 C -0.40833 0.09908 -0.41054 0.10533 -0.41367 0.10973 C -0.41666 0.1139 -0.42031 0.11644 -0.4233 0.12038 C -0.42994 0.12917 -0.43632 0.13867 -0.4427 0.14839 C -0.44557 0.15279 -0.44817 0.15742 -0.45117 0.16135 C -0.45416 0.16529 -0.45794 0.1676 -0.4608 0.172 C -0.46367 0.1764 -0.46536 0.18265 -0.46809 0.18704 C -0.4707 0.19121 -0.47382 0.19399 -0.47656 0.19792 C -0.47903 0.20117 -0.48124 0.20533 -0.48385 0.20857 C -0.48697 0.21251 -0.49049 0.21529 -0.49348 0.21922 C -0.49895 0.22663 -0.5039 0.23519 -0.50924 0.24306 C -0.51275 0.24816 -0.51666 0.25255 -0.52005 0.25811 C -0.52408 0.26459 -0.52799 0.2713 -0.53215 0.27732 C -0.53645 0.28357 -0.54127 0.28843 -0.54557 0.29468 C -0.5664 0.32454 -0.54869 0.30371 -0.56965 0.33103 C -0.58945 0.35695 -0.57317 0.3301 -0.59999 0.36992 C -0.60234 0.37339 -0.60455 0.37732 -0.60715 0.38056 C -0.60989 0.3838 -0.61288 0.38612 -0.61562 0.38913 C -0.62018 0.39399 -0.62447 0.39931 -0.62903 0.40417 C -0.63098 0.40649 -0.63333 0.40765 -0.63502 0.41066 C -0.63658 0.41367 -0.63801 0.41691 -0.63984 0.41922 C -0.65442 0.43751 -0.64023 0.41598 -0.65312 0.4301 C -0.65663 0.4338 -0.65963 0.43867 -0.66288 0.44306 C -0.66445 0.44515 -0.66588 0.44769 -0.6677 0.44931 C -0.67369 0.45464 -0.67083 0.45279 -0.67617 0.45579 C -0.67773 0.45811 -0.67929 0.46042 -0.68098 0.46228 C -0.68202 0.46343 -0.68346 0.46367 -0.68463 0.46436 C -0.69531 0.47246 -0.68307 0.46505 -0.69544 0.47316 C -0.69791 0.47454 -0.70038 0.4757 -0.70273 0.47732 C -0.70442 0.47848 -0.70598 0.48056 -0.70755 0.48172 C -0.71002 0.48334 -0.71249 0.4845 -0.71484 0.48589 C -0.71692 0.48728 -0.71887 0.48913 -0.72096 0.49029 C -0.72786 0.49445 -0.72421 0.49005 -0.73176 0.49677 C -0.73307 0.49792 -0.73411 0.49978 -0.73541 0.50093 C -0.73658 0.50209 -0.73788 0.50232 -0.73906 0.50325 C -0.74075 0.50441 -0.74218 0.50626 -0.74387 0.50742 C -0.747 0.5095 -0.74947 0.50927 -0.75234 0.51181 C -0.75364 0.51297 -0.75468 0.51505 -0.75598 0.51598 C -0.75755 0.51714 -0.75924 0.51737 -0.7608 0.51829 C -0.76497 0.52038 -0.76497 0.52084 -0.76926 0.52478 C -0.7888 0.52154 -0.77981 0.53056 -0.78385 0.5139 C -0.78437 0.51158 -0.78541 0.5095 -0.78619 0.50742 L -0.78736 0.49885 L -0.78736 0.49885 " pathEditMode="relative" ptsTypes="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11" y="-9481"/>
            <a:ext cx="5585552" cy="6867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841"/>
            <a:ext cx="1327354" cy="1327354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0"/>
              </a:srgbClr>
            </a:outerShdw>
            <a:softEdge rad="177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346" y="400841"/>
            <a:ext cx="485068" cy="533575"/>
          </a:xfrm>
          <a:prstGeom prst="rect">
            <a:avLst/>
          </a:prstGeom>
          <a:effectLst>
            <a:outerShdw blurRad="1092200" dist="50800" dir="5400000" sx="116000" sy="116000" algn="ctr" rotWithShape="0">
              <a:srgbClr val="000000">
                <a:alpha val="0"/>
              </a:srgbClr>
            </a:outerShdw>
            <a:reflection blurRad="1054100" stA="0" endPos="92000" dist="50800" dir="5400000" sy="-100000" algn="bl" rotWithShape="0"/>
            <a:softEdge rad="88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595" y="811160"/>
            <a:ext cx="784299" cy="7842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45" y="1927609"/>
            <a:ext cx="1166409" cy="1137637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7980" y="461651"/>
            <a:ext cx="712879" cy="65580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45" y="3264660"/>
            <a:ext cx="1693606" cy="1693606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" y="4760260"/>
            <a:ext cx="1867207" cy="1867207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786" y="1054400"/>
            <a:ext cx="750171" cy="75017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8088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4.16667E-7 2.59259E-6 C 0.00312 0.00694 0.00612 0.01458 0.00963 0.0213 C 0.01536 0.03287 0.02539 0.04977 0.03255 0.06019 C 0.03971 0.07037 0.047 0.08032 0.05442 0.09028 C 0.05872 0.09606 0.06289 0.10255 0.06771 0.10741 C 0.09791 0.13889 0.06705 0.10787 0.09544 0.1331 C 0.11888 0.15394 0.10195 0.14398 0.13659 0.16759 L 0.16198 0.18472 C 0.16614 0.1875 0.17005 0.19051 0.17409 0.19352 C 0.17995 0.19745 0.1862 0.20185 0.19232 0.20417 C 0.19505 0.20532 0.19791 0.20556 0.20078 0.20625 C 0.20351 0.20764 0.20638 0.20949 0.20924 0.21065 C 0.21159 0.21157 0.21406 0.21157 0.2164 0.21273 C 0.21862 0.21366 0.22044 0.21597 0.22252 0.21713 C 0.22747 0.21968 0.23646 0.2206 0.24062 0.2213 C 0.25182 0.22917 0.24153 0.22292 0.25638 0.22778 C 0.25768 0.22824 0.25885 0.2294 0.26002 0.22986 C 0.26159 0.23079 0.26328 0.23148 0.26484 0.23218 C 0.27864 0.2375 0.26393 0.23125 0.27578 0.23634 C 0.27695 0.23773 0.27799 0.23958 0.27942 0.24074 C 0.28164 0.24259 0.28659 0.24491 0.28659 0.24491 C 0.29987 0.26065 0.27942 0.2375 0.29505 0.25139 C 0.29765 0.2537 0.29961 0.25833 0.30234 0.25995 C 0.30547 0.26181 0.30911 0.26389 0.31198 0.26644 C 0.32044 0.27384 0.31041 0.26852 0.32044 0.27292 C 0.32174 0.27431 0.32278 0.27616 0.32409 0.27731 C 0.32734 0.28009 0.33164 0.28032 0.33502 0.28148 C 0.3362 0.28194 0.33737 0.28333 0.33867 0.2838 C 0.3414 0.28472 0.34427 0.28519 0.34713 0.28588 C 0.35338 0.28958 0.35351 0.29028 0.36289 0.29028 C 0.36614 0.29028 0.36927 0.28866 0.37252 0.28796 C 0.37409 0.28657 0.37604 0.28588 0.37734 0.2838 C 0.37929 0.28009 0.37851 0.2662 0.37851 0.26435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1.25E-6 -1.85185E-6 C 0.00273 0.00487 0.00534 0.01042 0.00846 0.01505 C 0.00977 0.0169 0.01172 0.01737 0.01328 0.01922 C 0.01458 0.02107 0.01549 0.02385 0.01693 0.0257 C 0.02005 0.03033 0.02044 0.0301 0.02409 0.03218 C 0.02656 0.03496 0.02865 0.03913 0.03138 0.04075 L 0.03867 0.04514 C 0.03984 0.04584 0.04102 0.04676 0.04232 0.04723 L 0.05078 0.04931 C 0.05729 0.05325 0.05169 0.05024 0.06042 0.05371 C 0.06211 0.05417 0.06367 0.05533 0.06523 0.05579 C 0.07044 0.05741 0.07578 0.05857 0.08099 0.06019 C 0.08307 0.06065 0.08503 0.06181 0.08711 0.06227 C 0.09141 0.0632 0.09596 0.06343 0.10039 0.06436 C 0.10521 0.06551 0.11484 0.06875 0.11484 0.06875 C 0.11693 0.07014 0.11888 0.072 0.12096 0.07292 C 0.12292 0.07408 0.125 0.07431 0.12695 0.07524 C 0.13021 0.07639 0.13346 0.07801 0.13659 0.0794 L 0.14154 0.08149 C 0.14388 0.0845 0.14583 0.08913 0.1487 0.09028 C 0.15182 0.09121 0.15547 0.09213 0.15846 0.09445 C 0.16172 0.09723 0.16458 0.10163 0.1681 0.10301 C 0.17187 0.10487 0.17305 0.1051 0.17656 0.10741 C 0.17865 0.1088 0.1806 0.11042 0.18268 0.11158 C 0.18385 0.1125 0.18516 0.11297 0.1862 0.11389 C 0.19987 0.12477 0.19128 0.12038 0.20078 0.12454 C 0.21107 0.1338 0.20156 0.12663 0.22135 0.13102 C 0.22773 0.13241 0.22227 0.13473 0.22982 0.13542 C 0.24922 0.13658 0.26849 0.13681 0.28789 0.1375 C 0.29714 0.14075 0.29193 0.13866 0.30365 0.14399 C 0.30612 0.14514 0.30964 0.1463 0.31211 0.14815 C 0.3138 0.14954 0.31536 0.15093 0.31693 0.15255 C 0.3194 0.1551 0.32422 0.16112 0.32422 0.16112 C 0.32578 0.16551 0.32812 0.16922 0.32904 0.17408 C 0.3319 0.18959 0.32839 0.17014 0.33138 0.18913 C 0.33177 0.19121 0.33229 0.19329 0.33268 0.19561 C 0.33346 0.20116 0.33503 0.21274 0.33503 0.21274 C 0.33464 0.21783 0.33503 0.22315 0.33385 0.22778 C 0.33333 0.2301 0.33151 0.23102 0.33021 0.23218 C 0.32786 0.23403 0.32292 0.23635 0.32292 0.23635 C 0.32214 0.23936 0.32031 0.2419 0.32057 0.24491 C 0.32083 0.24746 0.32292 0.24792 0.32422 0.24931 C 0.32865 0.25371 0.33229 0.2551 0.33633 0.26227 L 0.33997 0.26875 " pathEditMode="relative" ptsTypes="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6.66667E-6 L -1.04167E-6 6.66667E-6 C -0.00091 0.00626 -0.00143 0.01297 -0.00248 0.01922 C -0.00469 0.03311 -0.00456 0.0257 -0.00612 0.03635 C -0.00664 0.04005 -0.00651 0.04376 -0.00729 0.04723 C -0.00821 0.05047 -0.00977 0.05278 -0.01094 0.05579 C -0.01419 0.06436 -0.01758 0.07269 -0.02058 0.08172 C -0.02422 0.09237 -0.02787 0.10325 -0.03151 0.11389 C -0.03659 0.12871 -0.03854 0.1345 -0.04479 0.14839 C -0.04753 0.15417 -0.05065 0.1595 -0.05326 0.16551 C -0.05547 0.17038 -0.05716 0.1757 -0.05938 0.18056 C -0.06328 0.18936 -0.06745 0.19769 -0.07149 0.20626 C -0.07305 0.20996 -0.07448 0.21389 -0.0763 0.21714 C -0.07787 0.21991 -0.07956 0.22269 -0.08112 0.2257 C -0.08281 0.22917 -0.08412 0.23311 -0.08594 0.23635 C -0.08815 0.24051 -0.09089 0.24329 -0.09323 0.24723 C -0.0961 0.25209 -0.0987 0.25764 -0.10169 0.26227 C -0.10469 0.2669 -0.10821 0.27061 -0.11133 0.27524 C -0.11472 0.27987 -0.11771 0.28542 -0.1211 0.29028 C -0.12422 0.29468 -0.12761 0.29862 -0.13073 0.30301 C -0.14505 0.32362 -0.13321 0.30903 -0.14883 0.32894 C -0.16979 0.35533 -0.14597 0.32524 -0.16094 0.3419 C -0.16315 0.34422 -0.17136 0.35672 -0.17305 0.35695 L -0.1888 0.35903 C -0.20794 0.37038 -0.18776 0.35903 -0.24076 0.36343 C -0.24284 0.36343 -0.24479 0.36482 -0.24688 0.36551 C -0.24974 0.36621 -0.25248 0.3669 -0.25534 0.3676 C -0.25742 0.36829 -0.25938 0.36922 -0.26133 0.36968 C -0.27839 0.37524 -0.25977 0.36876 -0.27474 0.37408 C -0.27761 0.38982 -0.27643 0.38264 -0.27826 0.39561 C -0.27787 0.39839 -0.27813 0.40186 -0.27709 0.40417 C -0.2763 0.40602 -0.27435 0.40464 -0.27344 0.40626 C -0.27214 0.4088 -0.27227 0.41204 -0.27227 0.41505 " pathEditMode="relative" ptsTypes="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5.92593E-6 L 4.16667E-7 -5.92593E-6 C 0.00351 0.00347 0.00729 0.00694 0.0108 0.01064 C 0.01328 0.01319 0.01549 0.01689 0.0181 0.01921 C 0.02083 0.02175 0.02383 0.02291 0.02656 0.02569 C 0.0332 0.0324 0.03867 0.04328 0.04596 0.04722 C 0.04987 0.0493 0.05403 0.05115 0.05794 0.0537 C 0.07239 0.06273 0.06862 0.06226 0.08333 0.07314 C 0.08776 0.07615 0.09231 0.0787 0.09674 0.08171 C 0.10481 0.08726 0.1125 0.09467 0.12083 0.09884 C 0.12929 0.10324 0.13828 0.10532 0.14635 0.1118 C 0.16093 0.12361 0.15703 0.12175 0.17174 0.12893 C 0.17487 0.13055 0.17812 0.13217 0.18138 0.13333 C 0.18698 0.13518 0.1983 0.13749 0.1983 0.13749 C 0.20208 0.13981 0.20638 0.14282 0.21041 0.14398 C 0.21797 0.14652 0.21823 0.14537 0.22487 0.14837 C 0.2306 0.15092 0.23021 0.15393 0.23828 0.15486 L 0.25638 0.15694 C 0.26172 0.16018 0.25976 0.15925 0.26731 0.16134 C 0.27304 0.16273 0.28216 0.16435 0.28776 0.1655 C 0.31679 0.16481 0.34596 0.16828 0.37487 0.16342 C 0.37734 0.16296 0.37591 0.15486 0.37617 0.15046 C 0.37721 0.13217 0.37708 0.1206 0.37851 0.10324 C 0.37877 0.10023 0.37929 0.09745 0.37968 0.09444 C 0.38008 0.09236 0.38073 0.09027 0.38099 0.08819 C 0.38112 0.08518 0.38099 0.0824 0.38099 0.07939 " pathEditMode="relative" ptsTypes="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6 L 4.16667E-6 7.40741E-6 C -0.00404 0.00487 -0.0082 0.0095 -0.01211 0.01505 C -0.01719 0.02177 -0.02109 0.03149 -0.02669 0.03658 C -0.03919 0.04746 -0.03164 0.04028 -0.04844 0.06019 C -0.05091 0.06297 -0.05313 0.06644 -0.05573 0.06876 C -0.05807 0.07084 -0.06068 0.07269 -0.06302 0.07524 C -0.0655 0.07778 -0.06758 0.08149 -0.07018 0.0838 C -0.07578 0.08866 -0.08151 0.09237 -0.08711 0.09677 C -0.08998 0.09885 -0.09284 0.1007 -0.0957 0.10325 C -0.09805 0.10533 -0.10039 0.10788 -0.10287 0.10973 C -0.10521 0.11135 -0.10781 0.11227 -0.11016 0.11389 C -0.11263 0.11575 -0.11498 0.11852 -0.11745 0.12038 C -0.11979 0.12223 -0.12227 0.12292 -0.12474 0.12477 C -0.1263 0.12593 -0.12787 0.12802 -0.12956 0.12894 C -0.13268 0.13079 -0.13919 0.13334 -0.13919 0.13334 C -0.14167 0.13612 -0.14362 0.14075 -0.14649 0.1419 L -0.15612 0.1463 C -0.15729 0.14769 -0.15846 0.14931 -0.15977 0.15047 C -0.16732 0.15718 -0.16367 0.15278 -0.1707 0.15695 C -0.17266 0.15811 -0.17474 0.15973 -0.17669 0.16135 C -0.17995 0.16389 -0.18294 0.16783 -0.18633 0.16991 C -0.18763 0.17061 -0.1888 0.17107 -0.18998 0.172 C -0.19167 0.17339 -0.1931 0.17524 -0.19479 0.17639 C -0.19636 0.17732 -0.19805 0.17778 -0.19974 0.17848 C -0.20208 0.18288 -0.20521 0.18612 -0.2069 0.19144 C -0.2082 0.19491 -0.20951 0.19839 -0.21055 0.20209 C -0.21524 0.21899 -0.20521 0.19445 -0.21667 0.22153 C -0.21784 0.22454 -0.21875 0.22778 -0.22031 0.2301 C -0.2224 0.23357 -0.22748 0.23889 -0.22748 0.23889 C -0.23229 0.23797 -0.23724 0.23774 -0.24206 0.23658 C -0.24362 0.23635 -0.24544 0.23589 -0.24688 0.2345 C -0.24948 0.23218 -0.25169 0.22871 -0.25417 0.22593 L -0.25781 0.22153 L -0.26133 0.21737 C -0.27005 0.22246 -0.25964 0.21505 -0.26862 0.22593 C -0.26992 0.22732 -0.27604 0.2294 -0.27708 0.2301 C -0.27761 0.23056 -0.27787 0.23172 -0.27826 0.23241 " pathEditMode="relative" ptsTypes="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6.93889E-18 L 5.20833E-6 6.93889E-18 C 0.00313 0.00277 0.00639 0.00601 0.00964 0.00856 C 0.01277 0.01111 0.01602 0.01157 0.01928 0.01296 C 0.02956 0.01689 0.01798 0.01365 0.03386 0.01713 C 0.07969 0.04444 0.03855 0.02152 0.16329 0.01944 C 0.19154 0.01273 0.21003 0.00949 0.23816 -0.00209 C 0.24962 -0.00672 0.256 -0.00996 0.26719 -0.01297 C 0.27084 -0.01389 0.27449 -0.01436 0.27813 -0.01505 C 0.281 -0.01644 0.28373 -0.01806 0.2866 -0.01945 C 0.29063 -0.02107 0.2987 -0.02362 0.2987 -0.02362 C 0.30118 -0.02662 0.3043 -0.02801 0.306 -0.03218 C 0.31251 -0.04977 0.30365 -0.02686 0.31199 -0.04514 C 0.31459 -0.0507 0.3168 -0.05672 0.31928 -0.06227 C 0.32045 -0.06528 0.32149 -0.06852 0.32292 -0.07107 C 0.3241 -0.07315 0.32553 -0.075 0.32657 -0.07755 C 0.32761 -0.0801 0.32826 -0.08311 0.32891 -0.08612 C 0.32943 -0.0882 0.32943 -0.09051 0.33009 -0.0926 C 0.33113 -0.09514 0.33243 -0.097 0.33373 -0.09885 C 0.33764 -0.10463 0.33738 -0.10301 0.34219 -0.10533 C 0.3435 -0.10602 0.34467 -0.10672 0.34584 -0.10764 C 0.34753 -0.1088 0.34897 -0.11112 0.35066 -0.11181 C 0.35391 -0.1132 0.35717 -0.1132 0.36042 -0.11412 C 0.36381 -0.11598 0.36485 -0.11598 0.36759 -0.12037 C 0.37019 -0.12454 0.37201 -0.1301 0.37488 -0.13334 L 0.38217 -0.1419 C 0.38477 -0.14908 0.38451 -0.14584 0.38451 -0.15047 " pathEditMode="relative" ptsTypes="AAAAAAAAAAAAAAAA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4838 L -0.0125 0.04838 C -0.01302 0.05902 -0.01289 0.0699 -0.0138 0.08055 C -0.01406 0.08426 -0.01549 0.08773 -0.01614 0.0912 C -0.025 0.13449 -0.01158 0.07291 -0.02226 0.11713 C -0.02356 0.12268 -0.02473 0.12847 -0.02591 0.13426 C -0.02708 0.14074 -0.02773 0.14768 -0.02955 0.1537 C -0.03138 0.15995 -0.03463 0.16481 -0.03671 0.17083 C -0.04114 0.18333 -0.04335 0.19838 -0.04882 0.20949 C -0.05169 0.21527 -0.05468 0.2206 -0.05729 0.22662 C -0.0694 0.25486 -0.0595 0.23796 -0.07304 0.26551 C -0.08372 0.28703 -0.07877 0.27546 -0.09244 0.2912 C -0.09583 0.29514 -0.09869 0.30023 -0.10208 0.30416 C -0.10833 0.31111 -0.11497 0.31689 -0.12148 0.32338 C -0.12343 0.32546 -0.12539 0.32801 -0.12747 0.32986 C -0.12916 0.33125 -0.13072 0.33287 -0.13229 0.33426 C -0.13671 0.33773 -0.13802 0.33842 -0.14205 0.34074 C -0.1496 0.34004 -0.15742 0.34004 -0.16497 0.33842 C -0.16757 0.33796 -0.16979 0.33541 -0.17226 0.33426 C -0.1832 0.3287 -0.17799 0.33148 -0.18802 0.32569 C -0.18919 0.325 -0.19036 0.3243 -0.19166 0.32338 C -0.19921 0.31805 -0.19557 0.32014 -0.20247 0.31713 C -0.21171 0.31782 -0.22109 0.31736 -0.23033 0.31921 C -0.23216 0.31944 -0.23346 0.32245 -0.23515 0.32338 C -0.23671 0.32453 -0.23841 0.32476 -0.23997 0.32569 C -0.24127 0.32615 -0.24244 0.32708 -0.24361 0.32777 C -0.24687 0.33217 -0.25 0.3368 -0.25325 0.34074 C -0.25455 0.34213 -0.25572 0.34351 -0.2569 0.3449 C -0.25859 0.34699 -0.26002 0.34953 -0.26171 0.35139 C -0.26328 0.35324 -0.2651 0.35393 -0.26666 0.35578 C -0.2746 0.36574 -0.26614 0.35972 -0.27382 0.36435 C -0.27513 0.36574 -0.27604 0.36828 -0.27747 0.36851 C -0.27851 0.36875 -0.29414 0.36481 -0.2957 0.36435 C -0.29843 0.35694 -0.297 0.35972 -0.29921 0.35578 L -0.29921 0.35578 " pathEditMode="relative" ptsTypes="AAAAAAAAAAAAAAAAAAAAAAAAAAA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8.88889E-6 L 2.29167E-6 8.88889E-6 C 0.00521 -0.00231 0.01055 -0.0037 0.01563 -0.00648 C 0.0194 -0.00879 0.02279 -0.01319 0.02656 -0.01527 C 0.03086 -0.01736 0.03555 -0.01759 0.03984 -0.01944 C 0.04518 -0.02175 0.05026 -0.02592 0.0556 -0.028 C 0.06237 -0.03078 0.06927 -0.03217 0.07617 -0.03449 C 0.10456 -0.04444 0.09492 -0.04212 0.12448 -0.05393 C 0.13945 -0.05972 0.1543 -0.0662 0.16927 -0.07106 L 0.18867 -0.07754 C 0.20495 -0.08333 0.21563 -0.08657 0.23099 -0.09699 C 0.23646 -0.10046 0.24141 -0.10578 0.24674 -0.10972 C 0.25104 -0.11296 0.25573 -0.11527 0.26003 -0.11851 C 0.26458 -0.12175 0.26888 -0.12592 0.27331 -0.12916 C 0.28138 -0.13495 0.28607 -0.13564 0.29388 -0.14212 C 0.30378 -0.15023 0.3 -0.14861 0.30716 -0.15717 C 0.31172 -0.16249 0.31354 -0.16388 0.3181 -0.16782 C 0.32448 -0.17916 0.31862 -0.1706 0.32773 -0.1787 C 0.32904 -0.17986 0.33021 -0.18148 0.33138 -0.18287 C 0.33346 -0.18518 0.33555 -0.1868 0.3375 -0.18935 C 0.3388 -0.1912 0.33958 -0.19421 0.34115 -0.19583 C 0.35586 -0.21226 0.34063 -0.19236 0.35078 -0.20231 C 0.35078 -0.20231 0.3599 -0.21296 0.36159 -0.21527 L 0.36523 -0.21944 C 0.36654 -0.22083 0.36784 -0.22199 0.36888 -0.22384 C 0.37266 -0.23055 0.37305 -0.23055 0.37617 -0.23888 C 0.38451 -0.26111 0.37891 -0.25023 0.38581 -0.26249 C 0.38672 -0.26689 0.38685 -0.27175 0.38828 -0.27546 C 0.38906 -0.27754 0.38997 -0.27962 0.39063 -0.28194 C 0.39688 -0.30092 0.38958 -0.28124 0.39557 -0.29699 C 0.39596 -0.29907 0.39596 -0.30162 0.39674 -0.30347 C 0.39974 -0.31018 0.40339 -0.31643 0.40768 -0.3206 C 0.40924 -0.32222 0.41094 -0.32291 0.4125 -0.32499 C 0.4138 -0.32662 0.41471 -0.32939 0.41615 -0.33124 C 0.41719 -0.3331 0.41862 -0.33402 0.41966 -0.33564 C 0.42708 -0.34652 0.41927 -0.33842 0.42826 -0.34629 C 0.42617 -0.34722 0.42422 -0.34814 0.42214 -0.34861 C 0.41406 -0.34976 0.40599 -0.34907 0.39792 -0.35069 C 0.39544 -0.35115 0.3931 -0.35347 0.39063 -0.35509 C 0.38529 -0.3581 0.38815 -0.35624 0.38216 -0.36134 C 0.38268 -0.35787 0.38346 -0.34699 0.38346 -0.35069 C 0.38346 -0.35509 0.38281 -0.35925 0.38216 -0.36365 C 0.38138 -0.37037 0.38073 -0.3706 0.37865 -0.37662 C 0.37682 -0.38564 0.37734 -0.38518 0.37734 -0.3743 " pathEditMode="relative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008" y="0"/>
            <a:ext cx="541985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5439"/>
            <a:ext cx="1784555" cy="1784555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8" y="2312024"/>
            <a:ext cx="1395884" cy="1395884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8" y="182261"/>
            <a:ext cx="1619794" cy="2024743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402" y="599267"/>
            <a:ext cx="1190730" cy="119073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11916" y="2014566"/>
            <a:ext cx="1206030" cy="67839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598" y="1966816"/>
            <a:ext cx="1107620" cy="6904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951" y="2753248"/>
            <a:ext cx="808892" cy="808892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946" y="3526970"/>
            <a:ext cx="1579398" cy="1050053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951" y="3682720"/>
            <a:ext cx="1176451" cy="738554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1405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3350867" y="-1983133"/>
            <a:ext cx="6396102" cy="1128616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38746" y="2869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entury Gothic" panose="020B0502020202020204" pitchFamily="34" charset="0"/>
              </a:rPr>
              <a:t>Заключение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177" y="1554319"/>
            <a:ext cx="10767646" cy="4766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натюрморта из реалистического в декоративный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у учащихся навыки применения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 предметов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цветовой гармонии, ритма, умения наполнять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декоративными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элементами, применять орнамент, развивать творческое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преобразовывают предметы реальной действительности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позволяет им их фантазия и воображение.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работы над заданием поставленные цели и задачи были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Изучены история и особенности натюрморта, описана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ведения работы над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декоративным натюрмортом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Полученные знания, умения и навыки, которые были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работы, обязательно пригодятся учащимся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Учащиеся научились преобразовывать реалистический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декоративный, используя различные приёмы. </a:t>
            </a:r>
          </a:p>
        </p:txBody>
      </p:sp>
    </p:spTree>
    <p:extLst>
      <p:ext uri="{BB962C8B-B14F-4D97-AF65-F5344CB8AC3E}">
        <p14:creationId xmlns:p14="http://schemas.microsoft.com/office/powerpoint/2010/main" val="25409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Список литературы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1477736"/>
            <a:ext cx="10515600" cy="466657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Кузин В.С. Изобразительное искусство- М.: Дрофа, 2004.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Логвиненко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Г.М. Декоративная композиция - М.: Гуманитарный издательский центр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2004, - 144с.,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Миронова Л.Н. Цвет в изобразительном искусстве: пособие для учителей, 3- е издание - Минск: Беларусь, 2005, 151с., ил.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Панксёнов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Г.И. Живопись. Форма, цвет, изображение, 2-изд., стереотипное – М.: изд. Центр «Академия», 2008 – 144с.,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Стародуб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К.И., Евдокимова Н.А. Рисунок и живопись: от реалистического изображения к условно – стилизованному: учебное пособие - Ростов н/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Д:Феникс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2009, 190с.,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цв.ил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Паррагон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писать натюрморт – М.: Арт – Родник, 2000г.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Интернет-источники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http://zaholstom.ru/?page_id=5265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://hudozhka.uln.muzkult.ru/media/2018/09/17/1217325261/hudozhka.uln_Prie my_stilizacii_natyurmorta.pdf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https://www.pedm.ru/categories/10/articles/1499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https://studme.org/371852/kulturologiya/stilizatsiya_natyurmorta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https://infopedia.su/9x4b43.html</a:t>
            </a:r>
          </a:p>
        </p:txBody>
      </p:sp>
    </p:spTree>
    <p:extLst>
      <p:ext uri="{BB962C8B-B14F-4D97-AF65-F5344CB8AC3E}">
        <p14:creationId xmlns:p14="http://schemas.microsoft.com/office/powerpoint/2010/main" val="22836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3114368" y="-2219631"/>
            <a:ext cx="6858000" cy="1129726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11845"/>
            <a:ext cx="10515600" cy="3665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Century Gothic" panose="020B0502020202020204" pitchFamily="34" charset="0"/>
              </a:rPr>
              <a:t>Спасибо за внимание!</a:t>
            </a:r>
            <a:endParaRPr lang="ru-RU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16200000">
            <a:off x="3350867" y="-1983133"/>
            <a:ext cx="6396102" cy="1128616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668" y="1208316"/>
            <a:ext cx="10010261" cy="1406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Пояснительная записка</a:t>
            </a: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ориентирована на учащихся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отделения Детской школы искусств 2-3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 по предпрофессиональной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программе, у которых уже заложены азы изобразительной грамоты, сформировался устойчивый познавательный интерес и любознательность к учебным предметам.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опыт будет полезен преподавателям изобразительного и прикладного искусства в учреждениях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1668" y="2891199"/>
            <a:ext cx="10109078" cy="47132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знакомство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художественного отделения с различными вариантами решения декоративного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особенности декоративного натюрморта;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последовательность работы над декоративным натюрмортом – от эскиза к готовой работе;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понятиями: трансформация и стилизация формы.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57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8810" y="5733684"/>
            <a:ext cx="10061121" cy="6935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творческого мышления на примере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стилизации формы изображения в декоративном натюрморте.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174" y="387855"/>
            <a:ext cx="7224391" cy="51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3350867" y="-1983133"/>
            <a:ext cx="6396102" cy="1128616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5291" y="514754"/>
            <a:ext cx="8904316" cy="9981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entury Gothic" panose="020B0502020202020204" pitchFamily="34" charset="0"/>
              </a:rPr>
              <a:t>Актуальность темы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011" y="151291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Декоративно-прикладное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в наши дни остается самым разносторонним видом изобразительного искусства, в котором используются не только все известные художественно-выразительные средства, но и постоянно создаются и совершенствуются новые специфические изобразительные приемы, методы и формы художественного творчества.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Декоративные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 создаются, как правило, для придания большей выразительности и эстетичности пространственному окружению, с которым они тесно связаны. Как правило, декоративные композиции становятся важными элементами дизайна интерьеров и экстерьеров жилых и общественных зданий и сооружений,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повышением требовательности людей к эстетическому качеству окружающей среды, - всего того, что составляет жизненное окружение человека, социально-экономическая и художественно-эстетическая роль декоративно-прикладного искусства в современном обществе будет постоянно возрастать. Этим обусловлена актуальность нашей темы.</a:t>
            </a:r>
          </a:p>
        </p:txBody>
      </p:sp>
    </p:spTree>
    <p:extLst>
      <p:ext uri="{BB962C8B-B14F-4D97-AF65-F5344CB8AC3E}">
        <p14:creationId xmlns:p14="http://schemas.microsoft.com/office/powerpoint/2010/main" val="28112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692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entury Gothic" panose="020B0502020202020204" pitchFamily="34" charset="0"/>
              </a:rPr>
              <a:t>Декоративный натюрморт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196" y="1080003"/>
            <a:ext cx="1022604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натюрморта наиболее характерен в плане изучения особенностей декоративной композиции. В этом жанре работали многие великие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мастера, а именно: Анри Матисс, Пабло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Пикассо,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Кузьма Петров-Водкин, Казимир Малевич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декоративным натюрмортом очень полезна для овладения живописными умениями, так как именно в этом жанре учащиеся осваивают законы соотношений, цветовой гармонии, приобретают техническое мастерство живописной моделировки формы, пропорций и перспективы, осваивают приёмы стилизации, принцип художественного отбора, учатся видеть необычное в привычных вещах и создавать художественный образ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Декоративный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- это условное изображение реалистичной постановки, в выполнении которого не ставятся такие задачи как: передача воздушного пространства, формы, материальности, плановости изображения. Главная задача в изображении декоративного натюрморта - цветовая композиция, в которой цвета решают условную задачу заранее продуманного колорита, построенного на нюансе, контрасте, монохромии. В декоративном натюрморте важная роль отводится линии, контуру, их движению и взаимодействию с пятном, применение орнаментов, узоров, стилизации предметов, их формы, цвета, тона</a:t>
            </a:r>
          </a:p>
        </p:txBody>
      </p:sp>
    </p:spTree>
    <p:extLst>
      <p:ext uri="{BB962C8B-B14F-4D97-AF65-F5344CB8AC3E}">
        <p14:creationId xmlns:p14="http://schemas.microsoft.com/office/powerpoint/2010/main" val="36018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045" y="136525"/>
            <a:ext cx="10251934" cy="12684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</a:rPr>
              <a:t>Примеры декоративного натюрморта с применением трансформации и стилизации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65" y="1404937"/>
            <a:ext cx="3396509" cy="4757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291" y="1404937"/>
            <a:ext cx="3378637" cy="4660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389" y="2082113"/>
            <a:ext cx="3928787" cy="31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65646" y="293915"/>
            <a:ext cx="4356190" cy="628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84521" y="0"/>
            <a:ext cx="490673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073" y="486697"/>
            <a:ext cx="4673493" cy="9116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Этапы работы над учебным натюрмортом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892" y="639679"/>
            <a:ext cx="4045991" cy="559497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7073" y="1713713"/>
            <a:ext cx="4756781" cy="4866701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композицию, определить какой геометрической фигурой наметить распределение предметов (прямоугольник, квадрат).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Вписать предмет в прямоугольник (квадрат). Начать выстраивать предметы (вазу, фрукты).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Наметить падающие тени.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цвете.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8" y="351934"/>
            <a:ext cx="9628414" cy="633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Знакомство с декоративным натюрмортом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365" y="5171317"/>
            <a:ext cx="6970938" cy="1195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выполнение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необходимо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анализа. Нужно изучить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натурную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постановку, рассмотреть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разных точек зрения, ведь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ракурс может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натолкнуть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композиционную идею,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эскиз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их настоящих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62" y="1137234"/>
            <a:ext cx="6901541" cy="3882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603" y="1137234"/>
            <a:ext cx="3043419" cy="54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971" y="176268"/>
            <a:ext cx="4720453" cy="65109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58" y="176268"/>
            <a:ext cx="4883227" cy="651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870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 «Декоративный натюрморт. Трансформация  и стилизация формы»</vt:lpstr>
      <vt:lpstr> Пояснительная записка  Данная методическая разработка ориентирована на учащихся художественного отделения Детской школы искусств 2-3 класса, по предпрофессиональной программе, у которых уже заложены азы изобразительной грамоты, сформировался устойчивый познавательный интерес и любознательность к учебным предметам.  Данный опыт будет полезен преподавателям изобразительного и прикладного искусства в учреждениях дополнительного образования  </vt:lpstr>
      <vt:lpstr>Презентация PowerPoint</vt:lpstr>
      <vt:lpstr>Актуальность темы</vt:lpstr>
      <vt:lpstr>Декоративный натюрморт</vt:lpstr>
      <vt:lpstr>Примеры декоративного натюрморта с применением трансформации и стилизации</vt:lpstr>
      <vt:lpstr>Этапы работы над учебным натюрмортом</vt:lpstr>
      <vt:lpstr> Знакомство с декоративным натюрмортом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2025-03-09T15:26:55Z</dcterms:created>
  <dcterms:modified xsi:type="dcterms:W3CDTF">2025-07-09T07:47:31Z</dcterms:modified>
</cp:coreProperties>
</file>